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2"/>
  </p:notesMasterIdLst>
  <p:sldIdLst>
    <p:sldId id="256" r:id="rId2"/>
    <p:sldId id="258" r:id="rId3"/>
    <p:sldId id="259" r:id="rId4"/>
    <p:sldId id="260" r:id="rId5"/>
    <p:sldId id="296" r:id="rId6"/>
    <p:sldId id="297" r:id="rId7"/>
    <p:sldId id="261" r:id="rId8"/>
    <p:sldId id="262" r:id="rId9"/>
    <p:sldId id="298" r:id="rId10"/>
    <p:sldId id="264" r:id="rId11"/>
    <p:sldId id="299" r:id="rId12"/>
    <p:sldId id="265" r:id="rId13"/>
    <p:sldId id="266" r:id="rId14"/>
    <p:sldId id="300" r:id="rId15"/>
    <p:sldId id="269" r:id="rId16"/>
    <p:sldId id="267" r:id="rId17"/>
    <p:sldId id="270" r:id="rId18"/>
    <p:sldId id="301" r:id="rId19"/>
    <p:sldId id="302" r:id="rId20"/>
    <p:sldId id="303" r:id="rId21"/>
  </p:sldIdLst>
  <p:sldSz cx="9144000" cy="5143500" type="screen16x9"/>
  <p:notesSz cx="6858000" cy="9144000"/>
  <p:embeddedFontLst>
    <p:embeddedFont>
      <p:font typeface="Barlow" panose="00000500000000000000" pitchFamily="2" charset="0"/>
      <p:regular r:id="rId23"/>
      <p:bold r:id="rId24"/>
      <p:italic r:id="rId25"/>
      <p:boldItalic r:id="rId26"/>
    </p:embeddedFont>
    <p:embeddedFont>
      <p:font typeface="Barlow Medium" panose="00000600000000000000" pitchFamily="2" charset="0"/>
      <p:regular r:id="rId27"/>
      <p:bold r:id="rId28"/>
      <p:italic r:id="rId29"/>
      <p:boldItalic r:id="rId30"/>
    </p:embeddedFont>
    <p:embeddedFont>
      <p:font typeface="Bebas Neue" panose="020F0502020204030204" pitchFamily="34" charset="0"/>
      <p:regular r:id="rId31"/>
    </p:embeddedFont>
    <p:embeddedFont>
      <p:font typeface="Poppins" panose="020B0502040204020203" pitchFamily="2" charset="0"/>
      <p:regular r:id="rId32"/>
      <p:bold r:id="rId33"/>
      <p:italic r:id="rId34"/>
      <p:boldItalic r:id="rId35"/>
    </p:embeddedFont>
    <p:embeddedFont>
      <p:font typeface="PT Sans"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B90845-948F-4659-B204-E011E28CAE12}">
  <a:tblStyle styleId="{06B90845-948F-4659-B204-E011E28CAE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FD59B00-001A-49D8-A3E9-0E6C612307D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4bcf93486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4bcf93486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68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1722c30371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1722c30371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997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92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19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171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00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056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046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10" name="Google Shape;10;p2"/>
          <p:cNvSpPr txBox="1">
            <a:spLocks noGrp="1"/>
          </p:cNvSpPr>
          <p:nvPr>
            <p:ph type="ctrTitle"/>
          </p:nvPr>
        </p:nvSpPr>
        <p:spPr>
          <a:xfrm>
            <a:off x="715100" y="1119550"/>
            <a:ext cx="4908900" cy="2222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atin typeface="Poppins"/>
                <a:ea typeface="Poppins"/>
                <a:cs typeface="Poppins"/>
                <a:sym typeface="Poppi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100" y="3588950"/>
            <a:ext cx="4908900" cy="435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atin typeface="Barlow Medium"/>
                <a:ea typeface="Barlow Medium"/>
                <a:cs typeface="Barlow Medium"/>
                <a:sym typeface="Barlow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rot="-6967856">
            <a:off x="-446222" y="-543896"/>
            <a:ext cx="980938" cy="2439972"/>
            <a:chOff x="6070775" y="2489425"/>
            <a:chExt cx="210100" cy="522600"/>
          </a:xfrm>
        </p:grpSpPr>
        <p:sp>
          <p:nvSpPr>
            <p:cNvPr id="13" name="Google Shape;13;p2"/>
            <p:cNvSpPr/>
            <p:nvPr/>
          </p:nvSpPr>
          <p:spPr>
            <a:xfrm>
              <a:off x="6190975" y="2489425"/>
              <a:ext cx="82425" cy="310600"/>
            </a:xfrm>
            <a:custGeom>
              <a:avLst/>
              <a:gdLst/>
              <a:ahLst/>
              <a:cxnLst/>
              <a:rect l="l" t="t" r="r" b="b"/>
              <a:pathLst>
                <a:path w="3297" h="12424" fill="none" extrusionOk="0">
                  <a:moveTo>
                    <a:pt x="2816" y="12423"/>
                  </a:moveTo>
                  <a:cubicBezTo>
                    <a:pt x="2527" y="11373"/>
                    <a:pt x="2074" y="9816"/>
                    <a:pt x="1531" y="8503"/>
                  </a:cubicBezTo>
                  <a:cubicBezTo>
                    <a:pt x="0" y="4808"/>
                    <a:pt x="3296" y="2481"/>
                    <a:pt x="3052" y="0"/>
                  </a:cubicBezTo>
                </a:path>
              </a:pathLst>
            </a:custGeom>
            <a:solidFill>
              <a:schemeClr val="accent2"/>
            </a:solidFill>
            <a:ln w="11100" cap="flat" cmpd="sng">
              <a:solidFill>
                <a:schemeClr val="accent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208625" y="2726200"/>
              <a:ext cx="68400" cy="104150"/>
            </a:xfrm>
            <a:custGeom>
              <a:avLst/>
              <a:gdLst/>
              <a:ahLst/>
              <a:cxnLst/>
              <a:rect l="l" t="t" r="r" b="b"/>
              <a:pathLst>
                <a:path w="2736" h="4166" extrusionOk="0">
                  <a:moveTo>
                    <a:pt x="2291" y="0"/>
                  </a:moveTo>
                  <a:lnTo>
                    <a:pt x="2074" y="2916"/>
                  </a:lnTo>
                  <a:lnTo>
                    <a:pt x="363" y="544"/>
                  </a:lnTo>
                  <a:lnTo>
                    <a:pt x="1" y="806"/>
                  </a:lnTo>
                  <a:lnTo>
                    <a:pt x="2427" y="4165"/>
                  </a:lnTo>
                  <a:lnTo>
                    <a:pt x="2735" y="37"/>
                  </a:lnTo>
                  <a:lnTo>
                    <a:pt x="22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070775" y="2772825"/>
              <a:ext cx="210100" cy="234300"/>
            </a:xfrm>
            <a:custGeom>
              <a:avLst/>
              <a:gdLst/>
              <a:ahLst/>
              <a:cxnLst/>
              <a:rect l="l" t="t" r="r" b="b"/>
              <a:pathLst>
                <a:path w="8404" h="9372" extrusionOk="0">
                  <a:moveTo>
                    <a:pt x="8186" y="1"/>
                  </a:moveTo>
                  <a:lnTo>
                    <a:pt x="7742" y="55"/>
                  </a:lnTo>
                  <a:cubicBezTo>
                    <a:pt x="7860" y="1667"/>
                    <a:pt x="7163" y="3423"/>
                    <a:pt x="5578" y="4003"/>
                  </a:cubicBezTo>
                  <a:cubicBezTo>
                    <a:pt x="5370" y="4093"/>
                    <a:pt x="5017" y="4184"/>
                    <a:pt x="4790" y="4247"/>
                  </a:cubicBezTo>
                  <a:cubicBezTo>
                    <a:pt x="3477" y="4627"/>
                    <a:pt x="1341" y="5270"/>
                    <a:pt x="435" y="6303"/>
                  </a:cubicBezTo>
                  <a:cubicBezTo>
                    <a:pt x="145" y="6674"/>
                    <a:pt x="109" y="7199"/>
                    <a:pt x="55" y="7634"/>
                  </a:cubicBezTo>
                  <a:cubicBezTo>
                    <a:pt x="1" y="8222"/>
                    <a:pt x="1" y="8793"/>
                    <a:pt x="64" y="9372"/>
                  </a:cubicBezTo>
                  <a:cubicBezTo>
                    <a:pt x="227" y="8666"/>
                    <a:pt x="326" y="7978"/>
                    <a:pt x="508" y="7280"/>
                  </a:cubicBezTo>
                  <a:cubicBezTo>
                    <a:pt x="571" y="7036"/>
                    <a:pt x="625" y="6791"/>
                    <a:pt x="788" y="6592"/>
                  </a:cubicBezTo>
                  <a:cubicBezTo>
                    <a:pt x="1685" y="5651"/>
                    <a:pt x="4066" y="5017"/>
                    <a:pt x="5352" y="4646"/>
                  </a:cubicBezTo>
                  <a:cubicBezTo>
                    <a:pt x="7452" y="4084"/>
                    <a:pt x="8403" y="2056"/>
                    <a:pt x="8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090250" y="2878775"/>
              <a:ext cx="107325" cy="133250"/>
            </a:xfrm>
            <a:custGeom>
              <a:avLst/>
              <a:gdLst/>
              <a:ahLst/>
              <a:cxnLst/>
              <a:rect l="l" t="t" r="r" b="b"/>
              <a:pathLst>
                <a:path w="4293" h="5330" extrusionOk="0">
                  <a:moveTo>
                    <a:pt x="4147" y="0"/>
                  </a:moveTo>
                  <a:cubicBezTo>
                    <a:pt x="2988" y="471"/>
                    <a:pt x="1856" y="1069"/>
                    <a:pt x="1078" y="2092"/>
                  </a:cubicBezTo>
                  <a:cubicBezTo>
                    <a:pt x="806" y="2472"/>
                    <a:pt x="616" y="2961"/>
                    <a:pt x="643" y="3450"/>
                  </a:cubicBezTo>
                  <a:cubicBezTo>
                    <a:pt x="670" y="3894"/>
                    <a:pt x="770" y="4346"/>
                    <a:pt x="616" y="4772"/>
                  </a:cubicBezTo>
                  <a:cubicBezTo>
                    <a:pt x="556" y="4973"/>
                    <a:pt x="399" y="5216"/>
                    <a:pt x="189" y="5216"/>
                  </a:cubicBezTo>
                  <a:cubicBezTo>
                    <a:pt x="143" y="5216"/>
                    <a:pt x="95" y="5205"/>
                    <a:pt x="45" y="5179"/>
                  </a:cubicBezTo>
                  <a:lnTo>
                    <a:pt x="0" y="5261"/>
                  </a:lnTo>
                  <a:cubicBezTo>
                    <a:pt x="60" y="5308"/>
                    <a:pt x="135" y="5330"/>
                    <a:pt x="212" y="5330"/>
                  </a:cubicBezTo>
                  <a:cubicBezTo>
                    <a:pt x="311" y="5330"/>
                    <a:pt x="413" y="5295"/>
                    <a:pt x="489" y="5234"/>
                  </a:cubicBezTo>
                  <a:cubicBezTo>
                    <a:pt x="860" y="4908"/>
                    <a:pt x="924" y="4355"/>
                    <a:pt x="906" y="3894"/>
                  </a:cubicBezTo>
                  <a:cubicBezTo>
                    <a:pt x="897" y="3604"/>
                    <a:pt x="860" y="3305"/>
                    <a:pt x="942" y="3024"/>
                  </a:cubicBezTo>
                  <a:cubicBezTo>
                    <a:pt x="1005" y="2753"/>
                    <a:pt x="1141" y="2499"/>
                    <a:pt x="1322" y="2264"/>
                  </a:cubicBezTo>
                  <a:cubicBezTo>
                    <a:pt x="2056" y="1358"/>
                    <a:pt x="3205" y="806"/>
                    <a:pt x="4292" y="417"/>
                  </a:cubicBezTo>
                  <a:lnTo>
                    <a:pt x="41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173100" y="2650600"/>
              <a:ext cx="107075" cy="350425"/>
            </a:xfrm>
            <a:custGeom>
              <a:avLst/>
              <a:gdLst/>
              <a:ahLst/>
              <a:cxnLst/>
              <a:rect l="l" t="t" r="r" b="b"/>
              <a:pathLst>
                <a:path w="4283" h="14017" fill="none" extrusionOk="0">
                  <a:moveTo>
                    <a:pt x="3767" y="0"/>
                  </a:moveTo>
                  <a:cubicBezTo>
                    <a:pt x="3767" y="0"/>
                    <a:pt x="3549" y="4709"/>
                    <a:pt x="2056" y="5777"/>
                  </a:cubicBezTo>
                  <a:cubicBezTo>
                    <a:pt x="951" y="6565"/>
                    <a:pt x="0" y="8213"/>
                    <a:pt x="2164" y="10377"/>
                  </a:cubicBezTo>
                  <a:cubicBezTo>
                    <a:pt x="3984" y="12197"/>
                    <a:pt x="4283" y="12387"/>
                    <a:pt x="4120" y="14017"/>
                  </a:cubicBezTo>
                </a:path>
              </a:pathLst>
            </a:custGeom>
            <a:solidFill>
              <a:schemeClr val="accent2"/>
            </a:solidFill>
            <a:ln w="11100" cap="flat" cmpd="sng">
              <a:solidFill>
                <a:schemeClr val="accent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108125" y="2786875"/>
              <a:ext cx="102350" cy="99150"/>
            </a:xfrm>
            <a:custGeom>
              <a:avLst/>
              <a:gdLst/>
              <a:ahLst/>
              <a:cxnLst/>
              <a:rect l="l" t="t" r="r" b="b"/>
              <a:pathLst>
                <a:path w="4094" h="3966" extrusionOk="0">
                  <a:moveTo>
                    <a:pt x="1" y="0"/>
                  </a:moveTo>
                  <a:cubicBezTo>
                    <a:pt x="91" y="480"/>
                    <a:pt x="200" y="960"/>
                    <a:pt x="471" y="1376"/>
                  </a:cubicBezTo>
                  <a:cubicBezTo>
                    <a:pt x="607" y="1585"/>
                    <a:pt x="806" y="1766"/>
                    <a:pt x="1042" y="1865"/>
                  </a:cubicBezTo>
                  <a:cubicBezTo>
                    <a:pt x="1277" y="1974"/>
                    <a:pt x="1522" y="1974"/>
                    <a:pt x="1748" y="2073"/>
                  </a:cubicBezTo>
                  <a:cubicBezTo>
                    <a:pt x="2608" y="2408"/>
                    <a:pt x="3260" y="3178"/>
                    <a:pt x="3713" y="3966"/>
                  </a:cubicBezTo>
                  <a:lnTo>
                    <a:pt x="4093" y="3740"/>
                  </a:lnTo>
                  <a:cubicBezTo>
                    <a:pt x="3948" y="3522"/>
                    <a:pt x="3803" y="3332"/>
                    <a:pt x="3631" y="3142"/>
                  </a:cubicBezTo>
                  <a:cubicBezTo>
                    <a:pt x="3142" y="2581"/>
                    <a:pt x="2545" y="2083"/>
                    <a:pt x="1811" y="1865"/>
                  </a:cubicBezTo>
                  <a:cubicBezTo>
                    <a:pt x="1585" y="1784"/>
                    <a:pt x="1322" y="1793"/>
                    <a:pt x="1105" y="1720"/>
                  </a:cubicBezTo>
                  <a:cubicBezTo>
                    <a:pt x="417" y="1458"/>
                    <a:pt x="182" y="65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55900" y="2786875"/>
              <a:ext cx="11775" cy="56825"/>
            </a:xfrm>
            <a:custGeom>
              <a:avLst/>
              <a:gdLst/>
              <a:ahLst/>
              <a:cxnLst/>
              <a:rect l="l" t="t" r="r" b="b"/>
              <a:pathLst>
                <a:path w="471" h="2273" extrusionOk="0">
                  <a:moveTo>
                    <a:pt x="18" y="0"/>
                  </a:moveTo>
                  <a:cubicBezTo>
                    <a:pt x="91" y="72"/>
                    <a:pt x="118" y="163"/>
                    <a:pt x="145" y="254"/>
                  </a:cubicBezTo>
                  <a:cubicBezTo>
                    <a:pt x="226" y="688"/>
                    <a:pt x="136" y="1123"/>
                    <a:pt x="27" y="1539"/>
                  </a:cubicBezTo>
                  <a:cubicBezTo>
                    <a:pt x="0" y="1820"/>
                    <a:pt x="136" y="2064"/>
                    <a:pt x="308" y="2273"/>
                  </a:cubicBezTo>
                  <a:lnTo>
                    <a:pt x="471" y="2119"/>
                  </a:lnTo>
                  <a:cubicBezTo>
                    <a:pt x="335" y="1983"/>
                    <a:pt x="208" y="1802"/>
                    <a:pt x="181" y="1612"/>
                  </a:cubicBezTo>
                  <a:cubicBezTo>
                    <a:pt x="172" y="1548"/>
                    <a:pt x="181" y="1494"/>
                    <a:pt x="199" y="1422"/>
                  </a:cubicBezTo>
                  <a:cubicBezTo>
                    <a:pt x="272" y="1032"/>
                    <a:pt x="281" y="625"/>
                    <a:pt x="172" y="244"/>
                  </a:cubicBezTo>
                  <a:cubicBezTo>
                    <a:pt x="136" y="154"/>
                    <a:pt x="91" y="63"/>
                    <a:pt x="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190750" y="2756300"/>
              <a:ext cx="15425" cy="59550"/>
            </a:xfrm>
            <a:custGeom>
              <a:avLst/>
              <a:gdLst/>
              <a:ahLst/>
              <a:cxnLst/>
              <a:rect l="l" t="t" r="r" b="b"/>
              <a:pathLst>
                <a:path w="617" h="2382" extrusionOk="0">
                  <a:moveTo>
                    <a:pt x="64" y="1"/>
                  </a:moveTo>
                  <a:lnTo>
                    <a:pt x="64" y="1"/>
                  </a:lnTo>
                  <a:cubicBezTo>
                    <a:pt x="28" y="200"/>
                    <a:pt x="0" y="417"/>
                    <a:pt x="73" y="625"/>
                  </a:cubicBezTo>
                  <a:cubicBezTo>
                    <a:pt x="154" y="816"/>
                    <a:pt x="317" y="951"/>
                    <a:pt x="390" y="1151"/>
                  </a:cubicBezTo>
                  <a:cubicBezTo>
                    <a:pt x="526" y="1513"/>
                    <a:pt x="435" y="1956"/>
                    <a:pt x="335" y="2319"/>
                  </a:cubicBezTo>
                  <a:lnTo>
                    <a:pt x="544" y="2382"/>
                  </a:lnTo>
                  <a:cubicBezTo>
                    <a:pt x="589" y="2165"/>
                    <a:pt x="616" y="1956"/>
                    <a:pt x="616" y="1739"/>
                  </a:cubicBezTo>
                  <a:cubicBezTo>
                    <a:pt x="616" y="1522"/>
                    <a:pt x="598" y="1305"/>
                    <a:pt x="489" y="1105"/>
                  </a:cubicBezTo>
                  <a:cubicBezTo>
                    <a:pt x="399" y="915"/>
                    <a:pt x="218" y="779"/>
                    <a:pt x="127" y="598"/>
                  </a:cubicBezTo>
                  <a:cubicBezTo>
                    <a:pt x="37" y="417"/>
                    <a:pt x="46" y="200"/>
                    <a:pt x="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99975" y="2852500"/>
              <a:ext cx="61375" cy="50975"/>
            </a:xfrm>
            <a:custGeom>
              <a:avLst/>
              <a:gdLst/>
              <a:ahLst/>
              <a:cxnLst/>
              <a:rect l="l" t="t" r="r" b="b"/>
              <a:pathLst>
                <a:path w="2455" h="2039" extrusionOk="0">
                  <a:moveTo>
                    <a:pt x="1" y="1"/>
                  </a:moveTo>
                  <a:lnTo>
                    <a:pt x="1" y="1"/>
                  </a:lnTo>
                  <a:cubicBezTo>
                    <a:pt x="173" y="444"/>
                    <a:pt x="191" y="915"/>
                    <a:pt x="345" y="1377"/>
                  </a:cubicBezTo>
                  <a:cubicBezTo>
                    <a:pt x="354" y="1404"/>
                    <a:pt x="372" y="1431"/>
                    <a:pt x="399" y="1459"/>
                  </a:cubicBezTo>
                  <a:cubicBezTo>
                    <a:pt x="499" y="1540"/>
                    <a:pt x="598" y="1567"/>
                    <a:pt x="698" y="1603"/>
                  </a:cubicBezTo>
                  <a:cubicBezTo>
                    <a:pt x="1250" y="1785"/>
                    <a:pt x="1802" y="1911"/>
                    <a:pt x="2373" y="2038"/>
                  </a:cubicBezTo>
                  <a:lnTo>
                    <a:pt x="2454" y="1603"/>
                  </a:lnTo>
                  <a:cubicBezTo>
                    <a:pt x="1857" y="1522"/>
                    <a:pt x="1096" y="1395"/>
                    <a:pt x="607" y="1250"/>
                  </a:cubicBezTo>
                  <a:cubicBezTo>
                    <a:pt x="372" y="861"/>
                    <a:pt x="254" y="390"/>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rot="5607769" flipH="1">
            <a:off x="4313602" y="3872222"/>
            <a:ext cx="835019" cy="2219442"/>
            <a:chOff x="6504025" y="2444375"/>
            <a:chExt cx="178850" cy="475375"/>
          </a:xfrm>
        </p:grpSpPr>
        <p:sp>
          <p:nvSpPr>
            <p:cNvPr id="23" name="Google Shape;23;p2"/>
            <p:cNvSpPr/>
            <p:nvPr/>
          </p:nvSpPr>
          <p:spPr>
            <a:xfrm>
              <a:off x="6504025" y="2661000"/>
              <a:ext cx="156450" cy="197875"/>
            </a:xfrm>
            <a:custGeom>
              <a:avLst/>
              <a:gdLst/>
              <a:ahLst/>
              <a:cxnLst/>
              <a:rect l="l" t="t" r="r" b="b"/>
              <a:pathLst>
                <a:path w="6258" h="7915" extrusionOk="0">
                  <a:moveTo>
                    <a:pt x="6158" y="1"/>
                  </a:moveTo>
                  <a:lnTo>
                    <a:pt x="6158" y="1"/>
                  </a:lnTo>
                  <a:cubicBezTo>
                    <a:pt x="6094" y="435"/>
                    <a:pt x="5723" y="698"/>
                    <a:pt x="5406" y="951"/>
                  </a:cubicBezTo>
                  <a:cubicBezTo>
                    <a:pt x="4365" y="1712"/>
                    <a:pt x="3161" y="2237"/>
                    <a:pt x="2156" y="3061"/>
                  </a:cubicBezTo>
                  <a:cubicBezTo>
                    <a:pt x="951" y="4229"/>
                    <a:pt x="345" y="6212"/>
                    <a:pt x="1" y="7824"/>
                  </a:cubicBezTo>
                  <a:lnTo>
                    <a:pt x="435" y="7914"/>
                  </a:lnTo>
                  <a:cubicBezTo>
                    <a:pt x="779" y="6710"/>
                    <a:pt x="1178" y="5488"/>
                    <a:pt x="1785" y="4401"/>
                  </a:cubicBezTo>
                  <a:cubicBezTo>
                    <a:pt x="1984" y="4039"/>
                    <a:pt x="2219" y="3695"/>
                    <a:pt x="2500" y="3423"/>
                  </a:cubicBezTo>
                  <a:cubicBezTo>
                    <a:pt x="3125" y="2862"/>
                    <a:pt x="3885" y="2473"/>
                    <a:pt x="4564" y="1984"/>
                  </a:cubicBezTo>
                  <a:cubicBezTo>
                    <a:pt x="5135" y="1558"/>
                    <a:pt x="6257" y="807"/>
                    <a:pt x="6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542975" y="2616875"/>
              <a:ext cx="82875" cy="144200"/>
            </a:xfrm>
            <a:custGeom>
              <a:avLst/>
              <a:gdLst/>
              <a:ahLst/>
              <a:cxnLst/>
              <a:rect l="l" t="t" r="r" b="b"/>
              <a:pathLst>
                <a:path w="3315" h="5768" extrusionOk="0">
                  <a:moveTo>
                    <a:pt x="3079" y="0"/>
                  </a:moveTo>
                  <a:lnTo>
                    <a:pt x="3079" y="0"/>
                  </a:lnTo>
                  <a:cubicBezTo>
                    <a:pt x="3151" y="607"/>
                    <a:pt x="3278" y="1693"/>
                    <a:pt x="2816" y="2137"/>
                  </a:cubicBezTo>
                  <a:cubicBezTo>
                    <a:pt x="2526" y="2345"/>
                    <a:pt x="2273" y="2599"/>
                    <a:pt x="2037" y="2852"/>
                  </a:cubicBezTo>
                  <a:cubicBezTo>
                    <a:pt x="1286" y="3694"/>
                    <a:pt x="634" y="4600"/>
                    <a:pt x="0" y="5523"/>
                  </a:cubicBezTo>
                  <a:lnTo>
                    <a:pt x="0" y="5532"/>
                  </a:lnTo>
                  <a:lnTo>
                    <a:pt x="380" y="5768"/>
                  </a:lnTo>
                  <a:cubicBezTo>
                    <a:pt x="661" y="5297"/>
                    <a:pt x="951" y="4826"/>
                    <a:pt x="1259" y="4364"/>
                  </a:cubicBezTo>
                  <a:cubicBezTo>
                    <a:pt x="1748" y="3667"/>
                    <a:pt x="2218" y="2925"/>
                    <a:pt x="2861" y="2363"/>
                  </a:cubicBezTo>
                  <a:cubicBezTo>
                    <a:pt x="3314" y="2001"/>
                    <a:pt x="3260" y="1340"/>
                    <a:pt x="3214" y="824"/>
                  </a:cubicBezTo>
                  <a:cubicBezTo>
                    <a:pt x="3187" y="552"/>
                    <a:pt x="3142" y="272"/>
                    <a:pt x="3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611775" y="2444375"/>
              <a:ext cx="60250" cy="230700"/>
            </a:xfrm>
            <a:custGeom>
              <a:avLst/>
              <a:gdLst/>
              <a:ahLst/>
              <a:cxnLst/>
              <a:rect l="l" t="t" r="r" b="b"/>
              <a:pathLst>
                <a:path w="2410" h="9228" extrusionOk="0">
                  <a:moveTo>
                    <a:pt x="2409" y="1"/>
                  </a:moveTo>
                  <a:lnTo>
                    <a:pt x="2409" y="1"/>
                  </a:lnTo>
                  <a:cubicBezTo>
                    <a:pt x="2328" y="399"/>
                    <a:pt x="2101" y="1404"/>
                    <a:pt x="2020" y="1793"/>
                  </a:cubicBezTo>
                  <a:cubicBezTo>
                    <a:pt x="1902" y="2192"/>
                    <a:pt x="1911" y="2617"/>
                    <a:pt x="1993" y="3016"/>
                  </a:cubicBezTo>
                  <a:cubicBezTo>
                    <a:pt x="2083" y="3622"/>
                    <a:pt x="2038" y="4238"/>
                    <a:pt x="2029" y="4845"/>
                  </a:cubicBezTo>
                  <a:cubicBezTo>
                    <a:pt x="2002" y="5451"/>
                    <a:pt x="1966" y="6067"/>
                    <a:pt x="1775" y="6638"/>
                  </a:cubicBezTo>
                  <a:cubicBezTo>
                    <a:pt x="1359" y="7543"/>
                    <a:pt x="635" y="8304"/>
                    <a:pt x="1" y="9073"/>
                  </a:cubicBezTo>
                  <a:lnTo>
                    <a:pt x="1" y="9082"/>
                  </a:lnTo>
                  <a:lnTo>
                    <a:pt x="164" y="9227"/>
                  </a:lnTo>
                  <a:cubicBezTo>
                    <a:pt x="689" y="8593"/>
                    <a:pt x="1205" y="7950"/>
                    <a:pt x="1640" y="7253"/>
                  </a:cubicBezTo>
                  <a:cubicBezTo>
                    <a:pt x="1866" y="6909"/>
                    <a:pt x="2011" y="6493"/>
                    <a:pt x="2056" y="6076"/>
                  </a:cubicBezTo>
                  <a:cubicBezTo>
                    <a:pt x="2165" y="5261"/>
                    <a:pt x="2147" y="4446"/>
                    <a:pt x="2129" y="3622"/>
                  </a:cubicBezTo>
                  <a:cubicBezTo>
                    <a:pt x="2092" y="3007"/>
                    <a:pt x="1884" y="2409"/>
                    <a:pt x="2056" y="1802"/>
                  </a:cubicBezTo>
                  <a:cubicBezTo>
                    <a:pt x="2138" y="1413"/>
                    <a:pt x="2328" y="408"/>
                    <a:pt x="2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624675" y="2558450"/>
              <a:ext cx="37825" cy="101000"/>
            </a:xfrm>
            <a:custGeom>
              <a:avLst/>
              <a:gdLst/>
              <a:ahLst/>
              <a:cxnLst/>
              <a:rect l="l" t="t" r="r" b="b"/>
              <a:pathLst>
                <a:path w="1513" h="4040" extrusionOk="0">
                  <a:moveTo>
                    <a:pt x="658" y="1"/>
                  </a:moveTo>
                  <a:cubicBezTo>
                    <a:pt x="641" y="1"/>
                    <a:pt x="624" y="4"/>
                    <a:pt x="607" y="10"/>
                  </a:cubicBezTo>
                  <a:cubicBezTo>
                    <a:pt x="620" y="5"/>
                    <a:pt x="633" y="3"/>
                    <a:pt x="645" y="3"/>
                  </a:cubicBezTo>
                  <a:cubicBezTo>
                    <a:pt x="677" y="3"/>
                    <a:pt x="708" y="18"/>
                    <a:pt x="734" y="37"/>
                  </a:cubicBezTo>
                  <a:cubicBezTo>
                    <a:pt x="1513" y="988"/>
                    <a:pt x="526" y="3025"/>
                    <a:pt x="1" y="3958"/>
                  </a:cubicBezTo>
                  <a:lnTo>
                    <a:pt x="146" y="4039"/>
                  </a:lnTo>
                  <a:cubicBezTo>
                    <a:pt x="318" y="3713"/>
                    <a:pt x="472" y="3378"/>
                    <a:pt x="607" y="3043"/>
                  </a:cubicBezTo>
                  <a:cubicBezTo>
                    <a:pt x="915" y="2238"/>
                    <a:pt x="1413" y="744"/>
                    <a:pt x="743" y="28"/>
                  </a:cubicBezTo>
                  <a:cubicBezTo>
                    <a:pt x="720" y="11"/>
                    <a:pt x="689" y="1"/>
                    <a:pt x="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662700" y="2494625"/>
              <a:ext cx="16325" cy="81975"/>
            </a:xfrm>
            <a:custGeom>
              <a:avLst/>
              <a:gdLst/>
              <a:ahLst/>
              <a:cxnLst/>
              <a:rect l="l" t="t" r="r" b="b"/>
              <a:pathLst>
                <a:path w="653" h="3279" extrusionOk="0">
                  <a:moveTo>
                    <a:pt x="535" y="1"/>
                  </a:moveTo>
                  <a:cubicBezTo>
                    <a:pt x="580" y="272"/>
                    <a:pt x="626" y="553"/>
                    <a:pt x="635" y="825"/>
                  </a:cubicBezTo>
                  <a:cubicBezTo>
                    <a:pt x="553" y="1658"/>
                    <a:pt x="245" y="2454"/>
                    <a:pt x="1" y="3242"/>
                  </a:cubicBezTo>
                  <a:lnTo>
                    <a:pt x="110" y="3278"/>
                  </a:lnTo>
                  <a:cubicBezTo>
                    <a:pt x="327" y="2473"/>
                    <a:pt x="599" y="1667"/>
                    <a:pt x="653" y="825"/>
                  </a:cubicBezTo>
                  <a:cubicBezTo>
                    <a:pt x="644" y="544"/>
                    <a:pt x="590" y="272"/>
                    <a:pt x="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559950" y="2626150"/>
              <a:ext cx="50725" cy="79700"/>
            </a:xfrm>
            <a:custGeom>
              <a:avLst/>
              <a:gdLst/>
              <a:ahLst/>
              <a:cxnLst/>
              <a:rect l="l" t="t" r="r" b="b"/>
              <a:pathLst>
                <a:path w="2029" h="3188" extrusionOk="0">
                  <a:moveTo>
                    <a:pt x="1440" y="0"/>
                  </a:moveTo>
                  <a:lnTo>
                    <a:pt x="1431" y="64"/>
                  </a:lnTo>
                  <a:cubicBezTo>
                    <a:pt x="2028" y="254"/>
                    <a:pt x="1875" y="1377"/>
                    <a:pt x="1404" y="1630"/>
                  </a:cubicBezTo>
                  <a:cubicBezTo>
                    <a:pt x="788" y="1947"/>
                    <a:pt x="362" y="2508"/>
                    <a:pt x="0" y="3079"/>
                  </a:cubicBezTo>
                  <a:lnTo>
                    <a:pt x="199" y="3188"/>
                  </a:lnTo>
                  <a:cubicBezTo>
                    <a:pt x="353" y="2907"/>
                    <a:pt x="534" y="2635"/>
                    <a:pt x="743" y="2382"/>
                  </a:cubicBezTo>
                  <a:cubicBezTo>
                    <a:pt x="951" y="2137"/>
                    <a:pt x="1186" y="1911"/>
                    <a:pt x="1467" y="1757"/>
                  </a:cubicBezTo>
                  <a:cubicBezTo>
                    <a:pt x="1639" y="1666"/>
                    <a:pt x="1739" y="1503"/>
                    <a:pt x="1811" y="1349"/>
                  </a:cubicBezTo>
                  <a:cubicBezTo>
                    <a:pt x="1992" y="906"/>
                    <a:pt x="2001" y="154"/>
                    <a:pt x="1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567875" y="2645625"/>
              <a:ext cx="24700" cy="47100"/>
            </a:xfrm>
            <a:custGeom>
              <a:avLst/>
              <a:gdLst/>
              <a:ahLst/>
              <a:cxnLst/>
              <a:rect l="l" t="t" r="r" b="b"/>
              <a:pathLst>
                <a:path w="988" h="1884" extrusionOk="0">
                  <a:moveTo>
                    <a:pt x="525" y="0"/>
                  </a:moveTo>
                  <a:cubicBezTo>
                    <a:pt x="643" y="136"/>
                    <a:pt x="734" y="299"/>
                    <a:pt x="761" y="471"/>
                  </a:cubicBezTo>
                  <a:cubicBezTo>
                    <a:pt x="824" y="1005"/>
                    <a:pt x="389" y="1458"/>
                    <a:pt x="0" y="1757"/>
                  </a:cubicBezTo>
                  <a:lnTo>
                    <a:pt x="100" y="1883"/>
                  </a:lnTo>
                  <a:cubicBezTo>
                    <a:pt x="245" y="1766"/>
                    <a:pt x="362" y="1630"/>
                    <a:pt x="480" y="1485"/>
                  </a:cubicBezTo>
                  <a:cubicBezTo>
                    <a:pt x="842" y="1050"/>
                    <a:pt x="987" y="426"/>
                    <a:pt x="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32100" y="2726650"/>
              <a:ext cx="110325" cy="127425"/>
            </a:xfrm>
            <a:custGeom>
              <a:avLst/>
              <a:gdLst/>
              <a:ahLst/>
              <a:cxnLst/>
              <a:rect l="l" t="t" r="r" b="b"/>
              <a:pathLst>
                <a:path w="4413" h="5097" extrusionOk="0">
                  <a:moveTo>
                    <a:pt x="82" y="1"/>
                  </a:moveTo>
                  <a:lnTo>
                    <a:pt x="82" y="1"/>
                  </a:lnTo>
                  <a:cubicBezTo>
                    <a:pt x="19" y="779"/>
                    <a:pt x="1" y="1576"/>
                    <a:pt x="118" y="2364"/>
                  </a:cubicBezTo>
                  <a:cubicBezTo>
                    <a:pt x="263" y="3505"/>
                    <a:pt x="852" y="4881"/>
                    <a:pt x="2128" y="5071"/>
                  </a:cubicBezTo>
                  <a:cubicBezTo>
                    <a:pt x="2215" y="5088"/>
                    <a:pt x="2305" y="5097"/>
                    <a:pt x="2399" y="5097"/>
                  </a:cubicBezTo>
                  <a:cubicBezTo>
                    <a:pt x="3288" y="5097"/>
                    <a:pt x="4413" y="4347"/>
                    <a:pt x="3921" y="3405"/>
                  </a:cubicBezTo>
                  <a:cubicBezTo>
                    <a:pt x="3812" y="3242"/>
                    <a:pt x="3668" y="3106"/>
                    <a:pt x="3514" y="2998"/>
                  </a:cubicBezTo>
                  <a:lnTo>
                    <a:pt x="3514" y="2998"/>
                  </a:lnTo>
                  <a:cubicBezTo>
                    <a:pt x="4283" y="3559"/>
                    <a:pt x="4057" y="4401"/>
                    <a:pt x="3251" y="4772"/>
                  </a:cubicBezTo>
                  <a:cubicBezTo>
                    <a:pt x="2989" y="4890"/>
                    <a:pt x="2733" y="4944"/>
                    <a:pt x="2489" y="4944"/>
                  </a:cubicBezTo>
                  <a:cubicBezTo>
                    <a:pt x="1647" y="4944"/>
                    <a:pt x="954" y="4299"/>
                    <a:pt x="680" y="3414"/>
                  </a:cubicBezTo>
                  <a:cubicBezTo>
                    <a:pt x="326" y="2337"/>
                    <a:pt x="381" y="1169"/>
                    <a:pt x="526" y="46"/>
                  </a:cubicBezTo>
                  <a:lnTo>
                    <a:pt x="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30600" y="2817425"/>
              <a:ext cx="59700" cy="102325"/>
            </a:xfrm>
            <a:custGeom>
              <a:avLst/>
              <a:gdLst/>
              <a:ahLst/>
              <a:cxnLst/>
              <a:rect l="l" t="t" r="r" b="b"/>
              <a:pathLst>
                <a:path w="2388" h="4093" extrusionOk="0">
                  <a:moveTo>
                    <a:pt x="1053" y="1950"/>
                  </a:moveTo>
                  <a:cubicBezTo>
                    <a:pt x="1174" y="1950"/>
                    <a:pt x="1296" y="1968"/>
                    <a:pt x="1412" y="2002"/>
                  </a:cubicBezTo>
                  <a:lnTo>
                    <a:pt x="1412" y="2002"/>
                  </a:lnTo>
                  <a:cubicBezTo>
                    <a:pt x="1431" y="2124"/>
                    <a:pt x="1438" y="2248"/>
                    <a:pt x="1428" y="2373"/>
                  </a:cubicBezTo>
                  <a:cubicBezTo>
                    <a:pt x="1373" y="2617"/>
                    <a:pt x="1210" y="2862"/>
                    <a:pt x="1020" y="3025"/>
                  </a:cubicBezTo>
                  <a:cubicBezTo>
                    <a:pt x="911" y="3121"/>
                    <a:pt x="794" y="3162"/>
                    <a:pt x="682" y="3162"/>
                  </a:cubicBezTo>
                  <a:cubicBezTo>
                    <a:pt x="311" y="3162"/>
                    <a:pt x="0" y="2710"/>
                    <a:pt x="251" y="2327"/>
                  </a:cubicBezTo>
                  <a:cubicBezTo>
                    <a:pt x="438" y="2067"/>
                    <a:pt x="744" y="1950"/>
                    <a:pt x="1053" y="1950"/>
                  </a:cubicBezTo>
                  <a:close/>
                  <a:moveTo>
                    <a:pt x="794" y="0"/>
                  </a:moveTo>
                  <a:lnTo>
                    <a:pt x="649" y="82"/>
                  </a:lnTo>
                  <a:cubicBezTo>
                    <a:pt x="821" y="408"/>
                    <a:pt x="984" y="734"/>
                    <a:pt x="1120" y="1069"/>
                  </a:cubicBezTo>
                  <a:cubicBezTo>
                    <a:pt x="1223" y="1348"/>
                    <a:pt x="1342" y="1635"/>
                    <a:pt x="1399" y="1930"/>
                  </a:cubicBezTo>
                  <a:lnTo>
                    <a:pt x="1399" y="1930"/>
                  </a:lnTo>
                  <a:cubicBezTo>
                    <a:pt x="1286" y="1900"/>
                    <a:pt x="1166" y="1885"/>
                    <a:pt x="1047" y="1885"/>
                  </a:cubicBezTo>
                  <a:cubicBezTo>
                    <a:pt x="604" y="1885"/>
                    <a:pt x="166" y="2095"/>
                    <a:pt x="79" y="2554"/>
                  </a:cubicBezTo>
                  <a:cubicBezTo>
                    <a:pt x="42" y="2853"/>
                    <a:pt x="233" y="3169"/>
                    <a:pt x="531" y="3251"/>
                  </a:cubicBezTo>
                  <a:cubicBezTo>
                    <a:pt x="578" y="3263"/>
                    <a:pt x="624" y="3268"/>
                    <a:pt x="670" y="3268"/>
                  </a:cubicBezTo>
                  <a:cubicBezTo>
                    <a:pt x="1186" y="3268"/>
                    <a:pt x="1638" y="2559"/>
                    <a:pt x="1555" y="2101"/>
                  </a:cubicBezTo>
                  <a:cubicBezTo>
                    <a:pt x="1552" y="2084"/>
                    <a:pt x="1550" y="2067"/>
                    <a:pt x="1547" y="2050"/>
                  </a:cubicBezTo>
                  <a:lnTo>
                    <a:pt x="1547" y="2050"/>
                  </a:lnTo>
                  <a:cubicBezTo>
                    <a:pt x="1600" y="2073"/>
                    <a:pt x="1651" y="2099"/>
                    <a:pt x="1699" y="2128"/>
                  </a:cubicBezTo>
                  <a:cubicBezTo>
                    <a:pt x="2388" y="2499"/>
                    <a:pt x="2342" y="3432"/>
                    <a:pt x="2179" y="4093"/>
                  </a:cubicBezTo>
                  <a:cubicBezTo>
                    <a:pt x="2279" y="3740"/>
                    <a:pt x="2324" y="3369"/>
                    <a:pt x="2288" y="3006"/>
                  </a:cubicBezTo>
                  <a:cubicBezTo>
                    <a:pt x="2252" y="2635"/>
                    <a:pt x="2071" y="2255"/>
                    <a:pt x="1736" y="2074"/>
                  </a:cubicBezTo>
                  <a:cubicBezTo>
                    <a:pt x="1674" y="2034"/>
                    <a:pt x="1607" y="2001"/>
                    <a:pt x="1535" y="1973"/>
                  </a:cubicBezTo>
                  <a:lnTo>
                    <a:pt x="1535" y="1973"/>
                  </a:lnTo>
                  <a:cubicBezTo>
                    <a:pt x="1418" y="1272"/>
                    <a:pt x="1110" y="633"/>
                    <a:pt x="794" y="9"/>
                  </a:cubicBezTo>
                  <a:lnTo>
                    <a:pt x="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80550" y="2722425"/>
              <a:ext cx="101425" cy="59700"/>
            </a:xfrm>
            <a:custGeom>
              <a:avLst/>
              <a:gdLst/>
              <a:ahLst/>
              <a:cxnLst/>
              <a:rect l="l" t="t" r="r" b="b"/>
              <a:pathLst>
                <a:path w="4057" h="2388" extrusionOk="0">
                  <a:moveTo>
                    <a:pt x="1016" y="1"/>
                  </a:moveTo>
                  <a:cubicBezTo>
                    <a:pt x="679" y="1"/>
                    <a:pt x="341" y="11"/>
                    <a:pt x="0" y="25"/>
                  </a:cubicBezTo>
                  <a:lnTo>
                    <a:pt x="45" y="468"/>
                  </a:lnTo>
                  <a:cubicBezTo>
                    <a:pt x="641" y="401"/>
                    <a:pt x="1253" y="338"/>
                    <a:pt x="1858" y="338"/>
                  </a:cubicBezTo>
                  <a:cubicBezTo>
                    <a:pt x="2147" y="338"/>
                    <a:pt x="2433" y="352"/>
                    <a:pt x="2717" y="387"/>
                  </a:cubicBezTo>
                  <a:cubicBezTo>
                    <a:pt x="3396" y="432"/>
                    <a:pt x="3848" y="1066"/>
                    <a:pt x="3921" y="1709"/>
                  </a:cubicBezTo>
                  <a:cubicBezTo>
                    <a:pt x="3957" y="1935"/>
                    <a:pt x="3948" y="2162"/>
                    <a:pt x="3984" y="2388"/>
                  </a:cubicBezTo>
                  <a:cubicBezTo>
                    <a:pt x="3966" y="2270"/>
                    <a:pt x="3984" y="2162"/>
                    <a:pt x="3984" y="2044"/>
                  </a:cubicBezTo>
                  <a:cubicBezTo>
                    <a:pt x="4057" y="1211"/>
                    <a:pt x="3676" y="287"/>
                    <a:pt x="2762" y="142"/>
                  </a:cubicBezTo>
                  <a:cubicBezTo>
                    <a:pt x="2182" y="33"/>
                    <a:pt x="1601"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591625" y="2684550"/>
              <a:ext cx="77675" cy="41675"/>
            </a:xfrm>
            <a:custGeom>
              <a:avLst/>
              <a:gdLst/>
              <a:ahLst/>
              <a:cxnLst/>
              <a:rect l="l" t="t" r="r" b="b"/>
              <a:pathLst>
                <a:path w="3107" h="1667" extrusionOk="0">
                  <a:moveTo>
                    <a:pt x="3107" y="0"/>
                  </a:moveTo>
                  <a:cubicBezTo>
                    <a:pt x="3043" y="136"/>
                    <a:pt x="2962" y="272"/>
                    <a:pt x="2889" y="408"/>
                  </a:cubicBezTo>
                  <a:cubicBezTo>
                    <a:pt x="2826" y="526"/>
                    <a:pt x="2753" y="652"/>
                    <a:pt x="2681" y="761"/>
                  </a:cubicBezTo>
                  <a:cubicBezTo>
                    <a:pt x="2590" y="888"/>
                    <a:pt x="2437" y="951"/>
                    <a:pt x="2283" y="1005"/>
                  </a:cubicBezTo>
                  <a:cubicBezTo>
                    <a:pt x="1549" y="1223"/>
                    <a:pt x="761" y="1223"/>
                    <a:pt x="1" y="1223"/>
                  </a:cubicBezTo>
                  <a:lnTo>
                    <a:pt x="10" y="1666"/>
                  </a:lnTo>
                  <a:cubicBezTo>
                    <a:pt x="671" y="1594"/>
                    <a:pt x="2563" y="1440"/>
                    <a:pt x="2826" y="770"/>
                  </a:cubicBezTo>
                  <a:cubicBezTo>
                    <a:pt x="2935" y="517"/>
                    <a:pt x="3025" y="254"/>
                    <a:pt x="3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598650" y="2817600"/>
              <a:ext cx="84225" cy="36525"/>
            </a:xfrm>
            <a:custGeom>
              <a:avLst/>
              <a:gdLst/>
              <a:ahLst/>
              <a:cxnLst/>
              <a:rect l="l" t="t" r="r" b="b"/>
              <a:pathLst>
                <a:path w="3369" h="1461" extrusionOk="0">
                  <a:moveTo>
                    <a:pt x="3024" y="1"/>
                  </a:moveTo>
                  <a:cubicBezTo>
                    <a:pt x="2944" y="1"/>
                    <a:pt x="2862" y="27"/>
                    <a:pt x="2798" y="75"/>
                  </a:cubicBezTo>
                  <a:cubicBezTo>
                    <a:pt x="2518" y="283"/>
                    <a:pt x="2228" y="473"/>
                    <a:pt x="1929" y="636"/>
                  </a:cubicBezTo>
                  <a:cubicBezTo>
                    <a:pt x="1323" y="953"/>
                    <a:pt x="671" y="1207"/>
                    <a:pt x="1" y="1342"/>
                  </a:cubicBezTo>
                  <a:lnTo>
                    <a:pt x="19" y="1460"/>
                  </a:lnTo>
                  <a:cubicBezTo>
                    <a:pt x="698" y="1297"/>
                    <a:pt x="1350" y="1035"/>
                    <a:pt x="1956" y="691"/>
                  </a:cubicBezTo>
                  <a:cubicBezTo>
                    <a:pt x="2264" y="528"/>
                    <a:pt x="2554" y="328"/>
                    <a:pt x="2826" y="111"/>
                  </a:cubicBezTo>
                  <a:cubicBezTo>
                    <a:pt x="2886" y="64"/>
                    <a:pt x="2966" y="35"/>
                    <a:pt x="3043" y="35"/>
                  </a:cubicBezTo>
                  <a:cubicBezTo>
                    <a:pt x="3128" y="35"/>
                    <a:pt x="3208" y="71"/>
                    <a:pt x="3251" y="156"/>
                  </a:cubicBezTo>
                  <a:cubicBezTo>
                    <a:pt x="3351" y="319"/>
                    <a:pt x="3215" y="500"/>
                    <a:pt x="3061" y="555"/>
                  </a:cubicBezTo>
                  <a:cubicBezTo>
                    <a:pt x="3224" y="500"/>
                    <a:pt x="3369" y="319"/>
                    <a:pt x="3278" y="147"/>
                  </a:cubicBezTo>
                  <a:cubicBezTo>
                    <a:pt x="3227" y="45"/>
                    <a:pt x="3127" y="1"/>
                    <a:pt x="3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17900" y="2726425"/>
              <a:ext cx="55475" cy="56575"/>
            </a:xfrm>
            <a:custGeom>
              <a:avLst/>
              <a:gdLst/>
              <a:ahLst/>
              <a:cxnLst/>
              <a:rect l="l" t="t" r="r" b="b"/>
              <a:pathLst>
                <a:path w="2219" h="2263" extrusionOk="0">
                  <a:moveTo>
                    <a:pt x="1413" y="0"/>
                  </a:moveTo>
                  <a:lnTo>
                    <a:pt x="1241" y="145"/>
                  </a:lnTo>
                  <a:cubicBezTo>
                    <a:pt x="1485" y="453"/>
                    <a:pt x="1711" y="815"/>
                    <a:pt x="1811" y="1205"/>
                  </a:cubicBezTo>
                  <a:cubicBezTo>
                    <a:pt x="1990" y="1797"/>
                    <a:pt x="1513" y="2147"/>
                    <a:pt x="995" y="2147"/>
                  </a:cubicBezTo>
                  <a:cubicBezTo>
                    <a:pt x="911" y="2147"/>
                    <a:pt x="826" y="2138"/>
                    <a:pt x="743" y="2119"/>
                  </a:cubicBezTo>
                  <a:cubicBezTo>
                    <a:pt x="353" y="2020"/>
                    <a:pt x="18" y="1657"/>
                    <a:pt x="45" y="1241"/>
                  </a:cubicBezTo>
                  <a:cubicBezTo>
                    <a:pt x="45" y="1051"/>
                    <a:pt x="82" y="761"/>
                    <a:pt x="326" y="752"/>
                  </a:cubicBezTo>
                  <a:cubicBezTo>
                    <a:pt x="73" y="752"/>
                    <a:pt x="18" y="1042"/>
                    <a:pt x="18" y="1241"/>
                  </a:cubicBezTo>
                  <a:cubicBezTo>
                    <a:pt x="0" y="1449"/>
                    <a:pt x="45" y="1676"/>
                    <a:pt x="190" y="1848"/>
                  </a:cubicBezTo>
                  <a:cubicBezTo>
                    <a:pt x="390" y="2120"/>
                    <a:pt x="727" y="2263"/>
                    <a:pt x="1061" y="2263"/>
                  </a:cubicBezTo>
                  <a:cubicBezTo>
                    <a:pt x="1393" y="2263"/>
                    <a:pt x="1721" y="2123"/>
                    <a:pt x="1911" y="1829"/>
                  </a:cubicBezTo>
                  <a:cubicBezTo>
                    <a:pt x="2219" y="1223"/>
                    <a:pt x="1757" y="498"/>
                    <a:pt x="1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9"/>
        <p:cNvGrpSpPr/>
        <p:nvPr/>
      </p:nvGrpSpPr>
      <p:grpSpPr>
        <a:xfrm>
          <a:off x="0" y="0"/>
          <a:ext cx="0" cy="0"/>
          <a:chOff x="0" y="0"/>
          <a:chExt cx="0" cy="0"/>
        </a:xfrm>
      </p:grpSpPr>
      <p:pic>
        <p:nvPicPr>
          <p:cNvPr id="140" name="Google Shape;140;p13"/>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141" name="Google Shape;14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3"/>
          <p:cNvSpPr txBox="1">
            <a:spLocks noGrp="1"/>
          </p:cNvSpPr>
          <p:nvPr>
            <p:ph type="title" idx="2" hasCustomPrompt="1"/>
          </p:nvPr>
        </p:nvSpPr>
        <p:spPr>
          <a:xfrm>
            <a:off x="2799700" y="1227008"/>
            <a:ext cx="7347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a:spLocks noGrp="1"/>
          </p:cNvSpPr>
          <p:nvPr>
            <p:ph type="title" idx="3" hasCustomPrompt="1"/>
          </p:nvPr>
        </p:nvSpPr>
        <p:spPr>
          <a:xfrm>
            <a:off x="2799700" y="2987338"/>
            <a:ext cx="7347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title" idx="4" hasCustomPrompt="1"/>
          </p:nvPr>
        </p:nvSpPr>
        <p:spPr>
          <a:xfrm>
            <a:off x="2799700" y="1813785"/>
            <a:ext cx="7347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a:spLocks noGrp="1"/>
          </p:cNvSpPr>
          <p:nvPr>
            <p:ph type="title" idx="5" hasCustomPrompt="1"/>
          </p:nvPr>
        </p:nvSpPr>
        <p:spPr>
          <a:xfrm>
            <a:off x="2799700" y="3574115"/>
            <a:ext cx="7347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a:spLocks noGrp="1"/>
          </p:cNvSpPr>
          <p:nvPr>
            <p:ph type="title" idx="6" hasCustomPrompt="1"/>
          </p:nvPr>
        </p:nvSpPr>
        <p:spPr>
          <a:xfrm>
            <a:off x="2799700" y="2400561"/>
            <a:ext cx="7347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title" idx="7" hasCustomPrompt="1"/>
          </p:nvPr>
        </p:nvSpPr>
        <p:spPr>
          <a:xfrm>
            <a:off x="2799700" y="4160891"/>
            <a:ext cx="734700" cy="44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subTitle" idx="1"/>
          </p:nvPr>
        </p:nvSpPr>
        <p:spPr>
          <a:xfrm>
            <a:off x="3686875" y="1227000"/>
            <a:ext cx="39624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 name="Google Shape;149;p13"/>
          <p:cNvSpPr txBox="1">
            <a:spLocks noGrp="1"/>
          </p:cNvSpPr>
          <p:nvPr>
            <p:ph type="subTitle" idx="8"/>
          </p:nvPr>
        </p:nvSpPr>
        <p:spPr>
          <a:xfrm>
            <a:off x="3686875" y="1813780"/>
            <a:ext cx="39624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13"/>
          <p:cNvSpPr txBox="1">
            <a:spLocks noGrp="1"/>
          </p:cNvSpPr>
          <p:nvPr>
            <p:ph type="subTitle" idx="9"/>
          </p:nvPr>
        </p:nvSpPr>
        <p:spPr>
          <a:xfrm>
            <a:off x="3686875" y="2400560"/>
            <a:ext cx="39624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1" name="Google Shape;151;p13"/>
          <p:cNvSpPr txBox="1">
            <a:spLocks noGrp="1"/>
          </p:cNvSpPr>
          <p:nvPr>
            <p:ph type="subTitle" idx="13"/>
          </p:nvPr>
        </p:nvSpPr>
        <p:spPr>
          <a:xfrm>
            <a:off x="3686875" y="2987340"/>
            <a:ext cx="39624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13"/>
          <p:cNvSpPr txBox="1">
            <a:spLocks noGrp="1"/>
          </p:cNvSpPr>
          <p:nvPr>
            <p:ph type="subTitle" idx="14"/>
          </p:nvPr>
        </p:nvSpPr>
        <p:spPr>
          <a:xfrm>
            <a:off x="3686875" y="3574120"/>
            <a:ext cx="39624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13"/>
          <p:cNvSpPr txBox="1">
            <a:spLocks noGrp="1"/>
          </p:cNvSpPr>
          <p:nvPr>
            <p:ph type="subTitle" idx="15"/>
          </p:nvPr>
        </p:nvSpPr>
        <p:spPr>
          <a:xfrm>
            <a:off x="3686875" y="4160900"/>
            <a:ext cx="3962400" cy="447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13"/>
          <p:cNvSpPr/>
          <p:nvPr/>
        </p:nvSpPr>
        <p:spPr>
          <a:xfrm>
            <a:off x="7825929" y="132550"/>
            <a:ext cx="1687259" cy="804901"/>
          </a:xfrm>
          <a:custGeom>
            <a:avLst/>
            <a:gdLst/>
            <a:ahLst/>
            <a:cxnLst/>
            <a:rect l="l" t="t" r="r" b="b"/>
            <a:pathLst>
              <a:path w="5316" h="2536" extrusionOk="0">
                <a:moveTo>
                  <a:pt x="1" y="1"/>
                </a:moveTo>
                <a:cubicBezTo>
                  <a:pt x="19" y="28"/>
                  <a:pt x="55" y="46"/>
                  <a:pt x="82" y="55"/>
                </a:cubicBezTo>
                <a:cubicBezTo>
                  <a:pt x="738" y="349"/>
                  <a:pt x="1451" y="499"/>
                  <a:pt x="2168" y="499"/>
                </a:cubicBezTo>
                <a:cubicBezTo>
                  <a:pt x="2311" y="499"/>
                  <a:pt x="2456" y="493"/>
                  <a:pt x="2599" y="481"/>
                </a:cubicBezTo>
                <a:lnTo>
                  <a:pt x="2599" y="481"/>
                </a:lnTo>
                <a:cubicBezTo>
                  <a:pt x="2554" y="508"/>
                  <a:pt x="2509" y="544"/>
                  <a:pt x="2464" y="580"/>
                </a:cubicBezTo>
                <a:cubicBezTo>
                  <a:pt x="2147" y="888"/>
                  <a:pt x="1866" y="1124"/>
                  <a:pt x="1441" y="1286"/>
                </a:cubicBezTo>
                <a:cubicBezTo>
                  <a:pt x="1502" y="1294"/>
                  <a:pt x="1565" y="1298"/>
                  <a:pt x="1629" y="1298"/>
                </a:cubicBezTo>
                <a:cubicBezTo>
                  <a:pt x="1790" y="1298"/>
                  <a:pt x="1955" y="1272"/>
                  <a:pt x="2111" y="1214"/>
                </a:cubicBezTo>
                <a:cubicBezTo>
                  <a:pt x="2274" y="1160"/>
                  <a:pt x="2418" y="1078"/>
                  <a:pt x="2563" y="988"/>
                </a:cubicBezTo>
                <a:lnTo>
                  <a:pt x="2563" y="988"/>
                </a:lnTo>
                <a:cubicBezTo>
                  <a:pt x="2500" y="1196"/>
                  <a:pt x="2491" y="1413"/>
                  <a:pt x="2536" y="1622"/>
                </a:cubicBezTo>
                <a:cubicBezTo>
                  <a:pt x="2581" y="1875"/>
                  <a:pt x="2708" y="2183"/>
                  <a:pt x="2980" y="2264"/>
                </a:cubicBezTo>
                <a:cubicBezTo>
                  <a:pt x="3031" y="2283"/>
                  <a:pt x="3085" y="2291"/>
                  <a:pt x="3139" y="2291"/>
                </a:cubicBezTo>
                <a:cubicBezTo>
                  <a:pt x="3219" y="2291"/>
                  <a:pt x="3299" y="2273"/>
                  <a:pt x="3369" y="2246"/>
                </a:cubicBezTo>
                <a:lnTo>
                  <a:pt x="3369" y="2246"/>
                </a:lnTo>
                <a:cubicBezTo>
                  <a:pt x="3318" y="2261"/>
                  <a:pt x="3266" y="2268"/>
                  <a:pt x="3215" y="2268"/>
                </a:cubicBezTo>
                <a:cubicBezTo>
                  <a:pt x="3138" y="2268"/>
                  <a:pt x="3063" y="2252"/>
                  <a:pt x="2998" y="2219"/>
                </a:cubicBezTo>
                <a:cubicBezTo>
                  <a:pt x="2654" y="2047"/>
                  <a:pt x="2654" y="1567"/>
                  <a:pt x="2717" y="1241"/>
                </a:cubicBezTo>
                <a:cubicBezTo>
                  <a:pt x="2817" y="807"/>
                  <a:pt x="3242" y="626"/>
                  <a:pt x="3641" y="626"/>
                </a:cubicBezTo>
                <a:cubicBezTo>
                  <a:pt x="4293" y="798"/>
                  <a:pt x="4664" y="1984"/>
                  <a:pt x="4881" y="2536"/>
                </a:cubicBezTo>
                <a:lnTo>
                  <a:pt x="5316" y="2436"/>
                </a:lnTo>
                <a:cubicBezTo>
                  <a:pt x="5234" y="1993"/>
                  <a:pt x="5089" y="1576"/>
                  <a:pt x="4890" y="1160"/>
                </a:cubicBezTo>
                <a:lnTo>
                  <a:pt x="4881" y="1160"/>
                </a:lnTo>
                <a:cubicBezTo>
                  <a:pt x="4551" y="499"/>
                  <a:pt x="4072" y="118"/>
                  <a:pt x="3531" y="118"/>
                </a:cubicBezTo>
                <a:cubicBezTo>
                  <a:pt x="3405" y="118"/>
                  <a:pt x="3275" y="139"/>
                  <a:pt x="3143" y="182"/>
                </a:cubicBezTo>
                <a:cubicBezTo>
                  <a:pt x="3143" y="173"/>
                  <a:pt x="3143" y="173"/>
                  <a:pt x="3143" y="173"/>
                </a:cubicBezTo>
                <a:cubicBezTo>
                  <a:pt x="2714" y="293"/>
                  <a:pt x="2271" y="351"/>
                  <a:pt x="1828" y="351"/>
                </a:cubicBezTo>
                <a:cubicBezTo>
                  <a:pt x="1270" y="351"/>
                  <a:pt x="712" y="259"/>
                  <a:pt x="182" y="82"/>
                </a:cubicBezTo>
                <a:cubicBezTo>
                  <a:pt x="119" y="64"/>
                  <a:pt x="46" y="4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229"/>
        <p:cNvGrpSpPr/>
        <p:nvPr/>
      </p:nvGrpSpPr>
      <p:grpSpPr>
        <a:xfrm>
          <a:off x="0" y="0"/>
          <a:ext cx="0" cy="0"/>
          <a:chOff x="0" y="0"/>
          <a:chExt cx="0" cy="0"/>
        </a:xfrm>
      </p:grpSpPr>
      <p:pic>
        <p:nvPicPr>
          <p:cNvPr id="230" name="Google Shape;230;p16"/>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231" name="Google Shape;23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32" name="Google Shape;232;p16"/>
          <p:cNvGrpSpPr/>
          <p:nvPr/>
        </p:nvGrpSpPr>
        <p:grpSpPr>
          <a:xfrm>
            <a:off x="7179926" y="-2019212"/>
            <a:ext cx="3605311" cy="3636274"/>
            <a:chOff x="7179926" y="-2019212"/>
            <a:chExt cx="3605311" cy="3636274"/>
          </a:xfrm>
        </p:grpSpPr>
        <p:grpSp>
          <p:nvGrpSpPr>
            <p:cNvPr id="233" name="Google Shape;233;p16"/>
            <p:cNvGrpSpPr/>
            <p:nvPr/>
          </p:nvGrpSpPr>
          <p:grpSpPr>
            <a:xfrm rot="582318" flipH="1">
              <a:off x="8569192" y="-385244"/>
              <a:ext cx="2075763" cy="1840510"/>
              <a:chOff x="-161012" y="1953813"/>
              <a:chExt cx="1115502" cy="989079"/>
            </a:xfrm>
          </p:grpSpPr>
          <p:sp>
            <p:nvSpPr>
              <p:cNvPr id="234" name="Google Shape;234;p16"/>
              <p:cNvSpPr/>
              <p:nvPr/>
            </p:nvSpPr>
            <p:spPr>
              <a:xfrm>
                <a:off x="-161012" y="1975133"/>
                <a:ext cx="1115502" cy="963030"/>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525525" y="2271969"/>
                <a:ext cx="177471" cy="155700"/>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488139" y="2193819"/>
                <a:ext cx="195789" cy="124395"/>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600972" y="2139391"/>
                <a:ext cx="29278" cy="123795"/>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584607" y="2435101"/>
                <a:ext cx="172066" cy="361024"/>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263147" y="1992475"/>
                <a:ext cx="382044" cy="63361"/>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467719" y="1953813"/>
                <a:ext cx="170039" cy="46320"/>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689333" y="2487427"/>
                <a:ext cx="114260" cy="78226"/>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34544" y="2019125"/>
                <a:ext cx="250217" cy="819792"/>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86791" y="2294416"/>
                <a:ext cx="136031" cy="326340"/>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299782" y="2112891"/>
                <a:ext cx="76274" cy="339253"/>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4974" y="2504393"/>
                <a:ext cx="101348" cy="438498"/>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6"/>
            <p:cNvGrpSpPr/>
            <p:nvPr/>
          </p:nvGrpSpPr>
          <p:grpSpPr>
            <a:xfrm rot="-5400000" flipH="1">
              <a:off x="7292099" y="-2131385"/>
              <a:ext cx="2754304" cy="2978651"/>
              <a:chOff x="-2114988" y="955960"/>
              <a:chExt cx="3972745" cy="4296337"/>
            </a:xfrm>
          </p:grpSpPr>
          <p:sp>
            <p:nvSpPr>
              <p:cNvPr id="247" name="Google Shape;247;p16"/>
              <p:cNvSpPr/>
              <p:nvPr/>
            </p:nvSpPr>
            <p:spPr>
              <a:xfrm rot="10800000">
                <a:off x="-216300" y="955960"/>
                <a:ext cx="831531" cy="4242771"/>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rot="-7796808">
                <a:off x="466652" y="3923501"/>
                <a:ext cx="855723" cy="1218922"/>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rot="9779732">
                <a:off x="209834" y="4077625"/>
                <a:ext cx="858134" cy="613568"/>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rot="9674424">
                <a:off x="1086404" y="3743474"/>
                <a:ext cx="405023" cy="429183"/>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rot="-3003192" flipH="1">
                <a:off x="864331" y="2974478"/>
                <a:ext cx="599804" cy="65658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rot="-8310535">
                <a:off x="495184" y="1082940"/>
                <a:ext cx="439826" cy="2329131"/>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rot="-7042080">
                <a:off x="445676" y="1742646"/>
                <a:ext cx="538829" cy="2100393"/>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rot="10800000">
                <a:off x="273208" y="1465341"/>
                <a:ext cx="124268" cy="683162"/>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rot="-7646939">
                <a:off x="1013926" y="3706394"/>
                <a:ext cx="167181" cy="126720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rot="-10258675">
                <a:off x="783218" y="1363958"/>
                <a:ext cx="216733" cy="885925"/>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rot="-6994632">
                <a:off x="634851" y="2477048"/>
                <a:ext cx="279177" cy="1367843"/>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rot="-7386445">
                <a:off x="1432398" y="2824232"/>
                <a:ext cx="229922" cy="591193"/>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rot="-9513515">
                <a:off x="94235" y="3006155"/>
                <a:ext cx="784750" cy="105335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rot="-9513515">
                <a:off x="193700" y="3627874"/>
                <a:ext cx="406061" cy="587785"/>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rot="-9513515">
                <a:off x="714875" y="2585910"/>
                <a:ext cx="476325" cy="618176"/>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rot="-7638804">
                <a:off x="-590276" y="933732"/>
                <a:ext cx="805635" cy="4233080"/>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3" name="Google Shape;263;p16"/>
          <p:cNvSpPr/>
          <p:nvPr/>
        </p:nvSpPr>
        <p:spPr>
          <a:xfrm rot="-2470618">
            <a:off x="-609830" y="3963052"/>
            <a:ext cx="1334392" cy="1046009"/>
          </a:xfrm>
          <a:custGeom>
            <a:avLst/>
            <a:gdLst/>
            <a:ahLst/>
            <a:cxnLst/>
            <a:rect l="l" t="t" r="r" b="b"/>
            <a:pathLst>
              <a:path w="6158" h="4827" extrusionOk="0">
                <a:moveTo>
                  <a:pt x="0" y="0"/>
                </a:moveTo>
                <a:cubicBezTo>
                  <a:pt x="9" y="199"/>
                  <a:pt x="46" y="362"/>
                  <a:pt x="100" y="543"/>
                </a:cubicBezTo>
                <a:cubicBezTo>
                  <a:pt x="341" y="1362"/>
                  <a:pt x="978" y="1738"/>
                  <a:pt x="1729" y="1738"/>
                </a:cubicBezTo>
                <a:cubicBezTo>
                  <a:pt x="1908" y="1738"/>
                  <a:pt x="2094" y="1717"/>
                  <a:pt x="2282" y="1675"/>
                </a:cubicBezTo>
                <a:cubicBezTo>
                  <a:pt x="2330" y="1668"/>
                  <a:pt x="2379" y="1664"/>
                  <a:pt x="2427" y="1664"/>
                </a:cubicBezTo>
                <a:cubicBezTo>
                  <a:pt x="3180" y="1664"/>
                  <a:pt x="3878" y="2564"/>
                  <a:pt x="3767" y="3296"/>
                </a:cubicBezTo>
                <a:cubicBezTo>
                  <a:pt x="3749" y="3359"/>
                  <a:pt x="3722" y="3432"/>
                  <a:pt x="3694" y="3504"/>
                </a:cubicBezTo>
                <a:cubicBezTo>
                  <a:pt x="3513" y="3857"/>
                  <a:pt x="3142" y="4120"/>
                  <a:pt x="2744" y="4147"/>
                </a:cubicBezTo>
                <a:cubicBezTo>
                  <a:pt x="2725" y="4148"/>
                  <a:pt x="2706" y="4149"/>
                  <a:pt x="2688" y="4149"/>
                </a:cubicBezTo>
                <a:cubicBezTo>
                  <a:pt x="2553" y="4149"/>
                  <a:pt x="2418" y="4119"/>
                  <a:pt x="2291" y="4047"/>
                </a:cubicBezTo>
                <a:lnTo>
                  <a:pt x="2291" y="4047"/>
                </a:lnTo>
                <a:cubicBezTo>
                  <a:pt x="2443" y="4167"/>
                  <a:pt x="2623" y="4218"/>
                  <a:pt x="2806" y="4218"/>
                </a:cubicBezTo>
                <a:cubicBezTo>
                  <a:pt x="3084" y="4218"/>
                  <a:pt x="3370" y="4101"/>
                  <a:pt x="3577" y="3921"/>
                </a:cubicBezTo>
                <a:lnTo>
                  <a:pt x="3577" y="3921"/>
                </a:lnTo>
                <a:cubicBezTo>
                  <a:pt x="3495" y="4373"/>
                  <a:pt x="3531" y="4826"/>
                  <a:pt x="4084" y="4826"/>
                </a:cubicBezTo>
                <a:cubicBezTo>
                  <a:pt x="4202" y="4826"/>
                  <a:pt x="4337" y="4790"/>
                  <a:pt x="4428" y="4699"/>
                </a:cubicBezTo>
                <a:cubicBezTo>
                  <a:pt x="4555" y="4573"/>
                  <a:pt x="4618" y="4373"/>
                  <a:pt x="4600" y="4201"/>
                </a:cubicBezTo>
                <a:cubicBezTo>
                  <a:pt x="4582" y="4138"/>
                  <a:pt x="4546" y="4084"/>
                  <a:pt x="4491" y="4066"/>
                </a:cubicBezTo>
                <a:lnTo>
                  <a:pt x="4491" y="4066"/>
                </a:lnTo>
                <a:cubicBezTo>
                  <a:pt x="4600" y="4120"/>
                  <a:pt x="4600" y="4265"/>
                  <a:pt x="4564" y="4373"/>
                </a:cubicBezTo>
                <a:cubicBezTo>
                  <a:pt x="4506" y="4622"/>
                  <a:pt x="4327" y="4741"/>
                  <a:pt x="4127" y="4741"/>
                </a:cubicBezTo>
                <a:cubicBezTo>
                  <a:pt x="4014" y="4741"/>
                  <a:pt x="3893" y="4702"/>
                  <a:pt x="3785" y="4627"/>
                </a:cubicBezTo>
                <a:cubicBezTo>
                  <a:pt x="3541" y="4337"/>
                  <a:pt x="3839" y="3694"/>
                  <a:pt x="3975" y="3387"/>
                </a:cubicBezTo>
                <a:cubicBezTo>
                  <a:pt x="3975" y="3387"/>
                  <a:pt x="3966" y="3387"/>
                  <a:pt x="3966" y="3377"/>
                </a:cubicBezTo>
                <a:cubicBezTo>
                  <a:pt x="4011" y="3214"/>
                  <a:pt x="4029" y="3042"/>
                  <a:pt x="4002" y="2870"/>
                </a:cubicBezTo>
                <a:lnTo>
                  <a:pt x="4002" y="2870"/>
                </a:lnTo>
                <a:lnTo>
                  <a:pt x="4029" y="2898"/>
                </a:lnTo>
                <a:cubicBezTo>
                  <a:pt x="4192" y="3051"/>
                  <a:pt x="4355" y="3205"/>
                  <a:pt x="4591" y="3269"/>
                </a:cubicBezTo>
                <a:cubicBezTo>
                  <a:pt x="4702" y="3296"/>
                  <a:pt x="4817" y="3308"/>
                  <a:pt x="4935" y="3308"/>
                </a:cubicBezTo>
                <a:cubicBezTo>
                  <a:pt x="4971" y="3308"/>
                  <a:pt x="5007" y="3307"/>
                  <a:pt x="5044" y="3305"/>
                </a:cubicBezTo>
                <a:cubicBezTo>
                  <a:pt x="5170" y="3359"/>
                  <a:pt x="5288" y="3441"/>
                  <a:pt x="5370" y="3559"/>
                </a:cubicBezTo>
                <a:cubicBezTo>
                  <a:pt x="5505" y="3749"/>
                  <a:pt x="5406" y="4038"/>
                  <a:pt x="5225" y="4156"/>
                </a:cubicBezTo>
                <a:cubicBezTo>
                  <a:pt x="5169" y="4191"/>
                  <a:pt x="5109" y="4205"/>
                  <a:pt x="5048" y="4205"/>
                </a:cubicBezTo>
                <a:cubicBezTo>
                  <a:pt x="4949" y="4205"/>
                  <a:pt x="4850" y="4167"/>
                  <a:pt x="4772" y="4111"/>
                </a:cubicBezTo>
                <a:cubicBezTo>
                  <a:pt x="4709" y="4066"/>
                  <a:pt x="4645" y="4002"/>
                  <a:pt x="4618" y="3930"/>
                </a:cubicBezTo>
                <a:lnTo>
                  <a:pt x="4618" y="3930"/>
                </a:lnTo>
                <a:cubicBezTo>
                  <a:pt x="4636" y="4011"/>
                  <a:pt x="4700" y="4066"/>
                  <a:pt x="4763" y="4120"/>
                </a:cubicBezTo>
                <a:cubicBezTo>
                  <a:pt x="4860" y="4201"/>
                  <a:pt x="4963" y="4237"/>
                  <a:pt x="5059" y="4237"/>
                </a:cubicBezTo>
                <a:cubicBezTo>
                  <a:pt x="5286" y="4237"/>
                  <a:pt x="5480" y="4040"/>
                  <a:pt x="5505" y="3767"/>
                </a:cubicBezTo>
                <a:cubicBezTo>
                  <a:pt x="5514" y="3559"/>
                  <a:pt x="5379" y="3396"/>
                  <a:pt x="5216" y="3278"/>
                </a:cubicBezTo>
                <a:lnTo>
                  <a:pt x="5243" y="3278"/>
                </a:lnTo>
                <a:cubicBezTo>
                  <a:pt x="5659" y="3196"/>
                  <a:pt x="6076" y="2870"/>
                  <a:pt x="6112" y="2427"/>
                </a:cubicBezTo>
                <a:cubicBezTo>
                  <a:pt x="6157" y="1983"/>
                  <a:pt x="5777" y="1639"/>
                  <a:pt x="5424" y="1440"/>
                </a:cubicBezTo>
                <a:lnTo>
                  <a:pt x="5424" y="1440"/>
                </a:lnTo>
                <a:cubicBezTo>
                  <a:pt x="5768" y="1639"/>
                  <a:pt x="6130" y="1992"/>
                  <a:pt x="6085" y="2427"/>
                </a:cubicBezTo>
                <a:cubicBezTo>
                  <a:pt x="6012" y="2916"/>
                  <a:pt x="5542" y="3178"/>
                  <a:pt x="5071" y="3196"/>
                </a:cubicBezTo>
                <a:cubicBezTo>
                  <a:pt x="5062" y="3187"/>
                  <a:pt x="5053" y="3187"/>
                  <a:pt x="5044" y="3178"/>
                </a:cubicBezTo>
                <a:lnTo>
                  <a:pt x="5044" y="3196"/>
                </a:lnTo>
                <a:cubicBezTo>
                  <a:pt x="4899" y="3196"/>
                  <a:pt x="4754" y="3178"/>
                  <a:pt x="4627" y="3133"/>
                </a:cubicBezTo>
                <a:cubicBezTo>
                  <a:pt x="4446" y="3079"/>
                  <a:pt x="4292" y="2934"/>
                  <a:pt x="4156" y="2789"/>
                </a:cubicBezTo>
                <a:cubicBezTo>
                  <a:pt x="4066" y="2689"/>
                  <a:pt x="3984" y="2590"/>
                  <a:pt x="3912" y="2481"/>
                </a:cubicBezTo>
                <a:cubicBezTo>
                  <a:pt x="3812" y="2237"/>
                  <a:pt x="3667" y="2001"/>
                  <a:pt x="3486" y="1802"/>
                </a:cubicBezTo>
                <a:cubicBezTo>
                  <a:pt x="3477" y="1784"/>
                  <a:pt x="3468" y="1775"/>
                  <a:pt x="3459" y="1766"/>
                </a:cubicBezTo>
                <a:lnTo>
                  <a:pt x="3450" y="1766"/>
                </a:lnTo>
                <a:cubicBezTo>
                  <a:pt x="3260" y="1567"/>
                  <a:pt x="3024" y="1413"/>
                  <a:pt x="2789" y="1331"/>
                </a:cubicBezTo>
                <a:cubicBezTo>
                  <a:pt x="2663" y="1281"/>
                  <a:pt x="2531" y="1266"/>
                  <a:pt x="2396" y="1266"/>
                </a:cubicBezTo>
                <a:cubicBezTo>
                  <a:pt x="2206" y="1266"/>
                  <a:pt x="2012" y="1296"/>
                  <a:pt x="1828" y="1296"/>
                </a:cubicBezTo>
                <a:cubicBezTo>
                  <a:pt x="1813" y="1296"/>
                  <a:pt x="1799" y="1295"/>
                  <a:pt x="1784" y="1295"/>
                </a:cubicBezTo>
                <a:cubicBezTo>
                  <a:pt x="1778" y="1295"/>
                  <a:pt x="1772" y="1295"/>
                  <a:pt x="1767" y="1295"/>
                </a:cubicBezTo>
                <a:cubicBezTo>
                  <a:pt x="1017" y="1295"/>
                  <a:pt x="580" y="710"/>
                  <a:pt x="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64"/>
        <p:cNvGrpSpPr/>
        <p:nvPr/>
      </p:nvGrpSpPr>
      <p:grpSpPr>
        <a:xfrm>
          <a:off x="0" y="0"/>
          <a:ext cx="0" cy="0"/>
          <a:chOff x="0" y="0"/>
          <a:chExt cx="0" cy="0"/>
        </a:xfrm>
      </p:grpSpPr>
      <p:pic>
        <p:nvPicPr>
          <p:cNvPr id="265" name="Google Shape;265;p17"/>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266" name="Google Shape;266;p17"/>
          <p:cNvSpPr txBox="1">
            <a:spLocks noGrp="1"/>
          </p:cNvSpPr>
          <p:nvPr>
            <p:ph type="title" hasCustomPrompt="1"/>
          </p:nvPr>
        </p:nvSpPr>
        <p:spPr>
          <a:xfrm>
            <a:off x="2825694" y="1974150"/>
            <a:ext cx="3492600" cy="768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7" name="Google Shape;267;p17"/>
          <p:cNvSpPr txBox="1">
            <a:spLocks noGrp="1"/>
          </p:cNvSpPr>
          <p:nvPr>
            <p:ph type="subTitle" idx="1"/>
          </p:nvPr>
        </p:nvSpPr>
        <p:spPr>
          <a:xfrm>
            <a:off x="2825688" y="2743049"/>
            <a:ext cx="3492600" cy="426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68" name="Google Shape;268;p17"/>
          <p:cNvSpPr txBox="1">
            <a:spLocks noGrp="1"/>
          </p:cNvSpPr>
          <p:nvPr>
            <p:ph type="title" idx="2" hasCustomPrompt="1"/>
          </p:nvPr>
        </p:nvSpPr>
        <p:spPr>
          <a:xfrm>
            <a:off x="756738" y="621239"/>
            <a:ext cx="3492600" cy="768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9" name="Google Shape;269;p17"/>
          <p:cNvSpPr txBox="1">
            <a:spLocks noGrp="1"/>
          </p:cNvSpPr>
          <p:nvPr>
            <p:ph type="subTitle" idx="3"/>
          </p:nvPr>
        </p:nvSpPr>
        <p:spPr>
          <a:xfrm>
            <a:off x="756738" y="1390150"/>
            <a:ext cx="3492600" cy="426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70" name="Google Shape;270;p17"/>
          <p:cNvSpPr txBox="1">
            <a:spLocks noGrp="1"/>
          </p:cNvSpPr>
          <p:nvPr>
            <p:ph type="title" idx="4" hasCustomPrompt="1"/>
          </p:nvPr>
        </p:nvSpPr>
        <p:spPr>
          <a:xfrm>
            <a:off x="4894650" y="3327050"/>
            <a:ext cx="3492600" cy="768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1" name="Google Shape;271;p17"/>
          <p:cNvSpPr txBox="1">
            <a:spLocks noGrp="1"/>
          </p:cNvSpPr>
          <p:nvPr>
            <p:ph type="subTitle" idx="5"/>
          </p:nvPr>
        </p:nvSpPr>
        <p:spPr>
          <a:xfrm>
            <a:off x="4894663" y="4095949"/>
            <a:ext cx="3492600" cy="426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latin typeface="Barlow Medium"/>
                <a:ea typeface="Barlow Medium"/>
                <a:cs typeface="Barlow Medium"/>
                <a:sym typeface="Barlow Medium"/>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72"/>
        <p:cNvGrpSpPr/>
        <p:nvPr/>
      </p:nvGrpSpPr>
      <p:grpSpPr>
        <a:xfrm>
          <a:off x="0" y="0"/>
          <a:ext cx="0" cy="0"/>
          <a:chOff x="0" y="0"/>
          <a:chExt cx="0" cy="0"/>
        </a:xfrm>
      </p:grpSpPr>
      <p:pic>
        <p:nvPicPr>
          <p:cNvPr id="273" name="Google Shape;273;p18"/>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274" name="Google Shape;27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5" name="Google Shape;275;p18"/>
          <p:cNvSpPr txBox="1">
            <a:spLocks noGrp="1"/>
          </p:cNvSpPr>
          <p:nvPr>
            <p:ph type="subTitle" idx="1"/>
          </p:nvPr>
        </p:nvSpPr>
        <p:spPr>
          <a:xfrm>
            <a:off x="937625" y="2579823"/>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6" name="Google Shape;276;p18"/>
          <p:cNvSpPr txBox="1">
            <a:spLocks noGrp="1"/>
          </p:cNvSpPr>
          <p:nvPr>
            <p:ph type="subTitle" idx="2"/>
          </p:nvPr>
        </p:nvSpPr>
        <p:spPr>
          <a:xfrm>
            <a:off x="3484350" y="2579823"/>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7" name="Google Shape;277;p18"/>
          <p:cNvSpPr txBox="1">
            <a:spLocks noGrp="1"/>
          </p:cNvSpPr>
          <p:nvPr>
            <p:ph type="subTitle" idx="3"/>
          </p:nvPr>
        </p:nvSpPr>
        <p:spPr>
          <a:xfrm>
            <a:off x="6031075" y="2579823"/>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8" name="Google Shape;278;p18"/>
          <p:cNvSpPr txBox="1">
            <a:spLocks noGrp="1"/>
          </p:cNvSpPr>
          <p:nvPr>
            <p:ph type="subTitle" idx="4"/>
          </p:nvPr>
        </p:nvSpPr>
        <p:spPr>
          <a:xfrm>
            <a:off x="937625" y="206870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9" name="Google Shape;279;p18"/>
          <p:cNvSpPr txBox="1">
            <a:spLocks noGrp="1"/>
          </p:cNvSpPr>
          <p:nvPr>
            <p:ph type="subTitle" idx="5"/>
          </p:nvPr>
        </p:nvSpPr>
        <p:spPr>
          <a:xfrm>
            <a:off x="3484350" y="206870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0" name="Google Shape;280;p18"/>
          <p:cNvSpPr txBox="1">
            <a:spLocks noGrp="1"/>
          </p:cNvSpPr>
          <p:nvPr>
            <p:ph type="subTitle" idx="6"/>
          </p:nvPr>
        </p:nvSpPr>
        <p:spPr>
          <a:xfrm>
            <a:off x="6031075" y="206870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81" name="Google Shape;281;p18"/>
          <p:cNvGrpSpPr/>
          <p:nvPr/>
        </p:nvGrpSpPr>
        <p:grpSpPr>
          <a:xfrm rot="-5982353">
            <a:off x="7708182" y="3597748"/>
            <a:ext cx="2994029" cy="2654707"/>
            <a:chOff x="-161012" y="1953813"/>
            <a:chExt cx="1115502" cy="989079"/>
          </a:xfrm>
        </p:grpSpPr>
        <p:sp>
          <p:nvSpPr>
            <p:cNvPr id="282" name="Google Shape;282;p18"/>
            <p:cNvSpPr/>
            <p:nvPr/>
          </p:nvSpPr>
          <p:spPr>
            <a:xfrm>
              <a:off x="-161012" y="1975133"/>
              <a:ext cx="1115502" cy="963030"/>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525525" y="2271969"/>
              <a:ext cx="177471" cy="155700"/>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488139" y="2193819"/>
              <a:ext cx="195789" cy="124395"/>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p:nvPr/>
          </p:nvSpPr>
          <p:spPr>
            <a:xfrm>
              <a:off x="600972" y="2139391"/>
              <a:ext cx="29278" cy="123795"/>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8"/>
            <p:cNvSpPr/>
            <p:nvPr/>
          </p:nvSpPr>
          <p:spPr>
            <a:xfrm>
              <a:off x="584607" y="2435101"/>
              <a:ext cx="172066" cy="361024"/>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
            <p:cNvSpPr/>
            <p:nvPr/>
          </p:nvSpPr>
          <p:spPr>
            <a:xfrm>
              <a:off x="263147" y="1992475"/>
              <a:ext cx="382044" cy="63361"/>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467719" y="1953813"/>
              <a:ext cx="170039" cy="46320"/>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689333" y="2487427"/>
              <a:ext cx="114260" cy="78226"/>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8"/>
            <p:cNvSpPr/>
            <p:nvPr/>
          </p:nvSpPr>
          <p:spPr>
            <a:xfrm>
              <a:off x="234544" y="2019125"/>
              <a:ext cx="250217" cy="819792"/>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8"/>
            <p:cNvSpPr/>
            <p:nvPr/>
          </p:nvSpPr>
          <p:spPr>
            <a:xfrm>
              <a:off x="386791" y="2294416"/>
              <a:ext cx="136031" cy="326340"/>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8"/>
            <p:cNvSpPr/>
            <p:nvPr/>
          </p:nvSpPr>
          <p:spPr>
            <a:xfrm>
              <a:off x="299782" y="2112891"/>
              <a:ext cx="76274" cy="339253"/>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a:off x="394974" y="2504393"/>
              <a:ext cx="101348" cy="438498"/>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18"/>
          <p:cNvGrpSpPr/>
          <p:nvPr/>
        </p:nvGrpSpPr>
        <p:grpSpPr>
          <a:xfrm rot="-9421943" flipH="1">
            <a:off x="-2880932" y="-1675291"/>
            <a:ext cx="3972635" cy="4296218"/>
            <a:chOff x="-2114988" y="955960"/>
            <a:chExt cx="3972745" cy="4296337"/>
          </a:xfrm>
        </p:grpSpPr>
        <p:sp>
          <p:nvSpPr>
            <p:cNvPr id="295" name="Google Shape;295;p18"/>
            <p:cNvSpPr/>
            <p:nvPr/>
          </p:nvSpPr>
          <p:spPr>
            <a:xfrm rot="10800000">
              <a:off x="-216300" y="955960"/>
              <a:ext cx="831531" cy="4242771"/>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rot="-7796808">
              <a:off x="466652" y="3923501"/>
              <a:ext cx="855723" cy="1218922"/>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rot="9779732">
              <a:off x="209834" y="4077625"/>
              <a:ext cx="858134" cy="613568"/>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rot="9674424">
              <a:off x="1086404" y="3743474"/>
              <a:ext cx="405023" cy="429183"/>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rot="-3003192" flipH="1">
              <a:off x="864331" y="2974478"/>
              <a:ext cx="599804" cy="65658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rot="-8310535">
              <a:off x="495184" y="1082940"/>
              <a:ext cx="439826" cy="2329131"/>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rot="-7042080">
              <a:off x="445676" y="1742646"/>
              <a:ext cx="538829" cy="2100393"/>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rot="10800000">
              <a:off x="273208" y="1465341"/>
              <a:ext cx="124268" cy="683162"/>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rot="-7646939">
              <a:off x="1013926" y="3706394"/>
              <a:ext cx="167181" cy="126720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8"/>
            <p:cNvSpPr/>
            <p:nvPr/>
          </p:nvSpPr>
          <p:spPr>
            <a:xfrm rot="-10258675">
              <a:off x="783218" y="1363958"/>
              <a:ext cx="216733" cy="885925"/>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rot="-6994632">
              <a:off x="634851" y="2477048"/>
              <a:ext cx="279177" cy="1367843"/>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p:nvPr/>
          </p:nvSpPr>
          <p:spPr>
            <a:xfrm rot="-7386445">
              <a:off x="1432398" y="2824232"/>
              <a:ext cx="229922" cy="591193"/>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8"/>
            <p:cNvSpPr/>
            <p:nvPr/>
          </p:nvSpPr>
          <p:spPr>
            <a:xfrm rot="-9513515">
              <a:off x="94235" y="3006155"/>
              <a:ext cx="784750" cy="105335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rot="-9513515">
              <a:off x="193700" y="3627874"/>
              <a:ext cx="406061" cy="587785"/>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8"/>
            <p:cNvSpPr/>
            <p:nvPr/>
          </p:nvSpPr>
          <p:spPr>
            <a:xfrm rot="-9513515">
              <a:off x="714875" y="2585910"/>
              <a:ext cx="476325" cy="618176"/>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8"/>
            <p:cNvSpPr/>
            <p:nvPr/>
          </p:nvSpPr>
          <p:spPr>
            <a:xfrm rot="-7638804">
              <a:off x="-590276" y="933732"/>
              <a:ext cx="805635" cy="4233080"/>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52"/>
        <p:cNvGrpSpPr/>
        <p:nvPr/>
      </p:nvGrpSpPr>
      <p:grpSpPr>
        <a:xfrm>
          <a:off x="0" y="0"/>
          <a:ext cx="0" cy="0"/>
          <a:chOff x="0" y="0"/>
          <a:chExt cx="0" cy="0"/>
        </a:xfrm>
      </p:grpSpPr>
      <p:pic>
        <p:nvPicPr>
          <p:cNvPr id="353" name="Google Shape;353;p20"/>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354" name="Google Shape;35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55" name="Google Shape;355;p20"/>
          <p:cNvGrpSpPr/>
          <p:nvPr/>
        </p:nvGrpSpPr>
        <p:grpSpPr>
          <a:xfrm>
            <a:off x="7179926" y="-2019212"/>
            <a:ext cx="3605311" cy="3636274"/>
            <a:chOff x="7179926" y="-2019212"/>
            <a:chExt cx="3605311" cy="3636274"/>
          </a:xfrm>
        </p:grpSpPr>
        <p:grpSp>
          <p:nvGrpSpPr>
            <p:cNvPr id="356" name="Google Shape;356;p20"/>
            <p:cNvGrpSpPr/>
            <p:nvPr/>
          </p:nvGrpSpPr>
          <p:grpSpPr>
            <a:xfrm rot="582318" flipH="1">
              <a:off x="8569192" y="-385244"/>
              <a:ext cx="2075763" cy="1840510"/>
              <a:chOff x="-161012" y="1953813"/>
              <a:chExt cx="1115502" cy="989079"/>
            </a:xfrm>
          </p:grpSpPr>
          <p:sp>
            <p:nvSpPr>
              <p:cNvPr id="357" name="Google Shape;357;p20"/>
              <p:cNvSpPr/>
              <p:nvPr/>
            </p:nvSpPr>
            <p:spPr>
              <a:xfrm>
                <a:off x="-161012" y="1975133"/>
                <a:ext cx="1115502" cy="963030"/>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525525" y="2271969"/>
                <a:ext cx="177471" cy="155700"/>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488139" y="2193819"/>
                <a:ext cx="195789" cy="124395"/>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600972" y="2139391"/>
                <a:ext cx="29278" cy="123795"/>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84607" y="2435101"/>
                <a:ext cx="172066" cy="361024"/>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263147" y="1992475"/>
                <a:ext cx="382044" cy="63361"/>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467719" y="1953813"/>
                <a:ext cx="170039" cy="46320"/>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689333" y="2487427"/>
                <a:ext cx="114260" cy="78226"/>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234544" y="2019125"/>
                <a:ext cx="250217" cy="819792"/>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386791" y="2294416"/>
                <a:ext cx="136031" cy="326340"/>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299782" y="2112891"/>
                <a:ext cx="76274" cy="339253"/>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394974" y="2504393"/>
                <a:ext cx="101348" cy="438498"/>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20"/>
            <p:cNvGrpSpPr/>
            <p:nvPr/>
          </p:nvGrpSpPr>
          <p:grpSpPr>
            <a:xfrm rot="-5400000" flipH="1">
              <a:off x="7292099" y="-2131385"/>
              <a:ext cx="2754304" cy="2978651"/>
              <a:chOff x="-2114988" y="955960"/>
              <a:chExt cx="3972745" cy="4296337"/>
            </a:xfrm>
          </p:grpSpPr>
          <p:sp>
            <p:nvSpPr>
              <p:cNvPr id="370" name="Google Shape;370;p20"/>
              <p:cNvSpPr/>
              <p:nvPr/>
            </p:nvSpPr>
            <p:spPr>
              <a:xfrm rot="10800000">
                <a:off x="-216300" y="955960"/>
                <a:ext cx="831531" cy="4242771"/>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rot="-7796808">
                <a:off x="466652" y="3923501"/>
                <a:ext cx="855723" cy="1218922"/>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rot="9779732">
                <a:off x="209834" y="4077625"/>
                <a:ext cx="858134" cy="613568"/>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rot="9674424">
                <a:off x="1086404" y="3743474"/>
                <a:ext cx="405023" cy="429183"/>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rot="-3003192" flipH="1">
                <a:off x="864331" y="2974478"/>
                <a:ext cx="599804" cy="65658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rot="-8310535">
                <a:off x="495184" y="1082940"/>
                <a:ext cx="439826" cy="2329131"/>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rot="-7042080">
                <a:off x="445676" y="1742646"/>
                <a:ext cx="538829" cy="2100393"/>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rot="10800000">
                <a:off x="273208" y="1465341"/>
                <a:ext cx="124268" cy="683162"/>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rot="-7646939">
                <a:off x="1013926" y="3706394"/>
                <a:ext cx="167181" cy="126720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rot="-10258675">
                <a:off x="783218" y="1363958"/>
                <a:ext cx="216733" cy="885925"/>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rot="-6994632">
                <a:off x="634851" y="2477048"/>
                <a:ext cx="279177" cy="1367843"/>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rot="-7386445">
                <a:off x="1432398" y="2824232"/>
                <a:ext cx="229922" cy="591193"/>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rot="-9513515">
                <a:off x="94235" y="3006155"/>
                <a:ext cx="784750" cy="105335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rot="-9513515">
                <a:off x="193700" y="3627874"/>
                <a:ext cx="406061" cy="587785"/>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rot="-9513515">
                <a:off x="714875" y="2585910"/>
                <a:ext cx="476325" cy="618176"/>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rot="-7638804">
                <a:off x="-590276" y="933732"/>
                <a:ext cx="805635" cy="4233080"/>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6" name="Google Shape;386;p20"/>
          <p:cNvSpPr txBox="1">
            <a:spLocks noGrp="1"/>
          </p:cNvSpPr>
          <p:nvPr>
            <p:ph type="subTitle" idx="1"/>
          </p:nvPr>
        </p:nvSpPr>
        <p:spPr>
          <a:xfrm>
            <a:off x="1178463" y="1713388"/>
            <a:ext cx="20805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7" name="Google Shape;387;p20"/>
          <p:cNvSpPr txBox="1">
            <a:spLocks noGrp="1"/>
          </p:cNvSpPr>
          <p:nvPr>
            <p:ph type="subTitle" idx="2"/>
          </p:nvPr>
        </p:nvSpPr>
        <p:spPr>
          <a:xfrm>
            <a:off x="1178463" y="1412475"/>
            <a:ext cx="20805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388" name="Google Shape;388;p20"/>
          <p:cNvSpPr txBox="1">
            <a:spLocks noGrp="1"/>
          </p:cNvSpPr>
          <p:nvPr>
            <p:ph type="subTitle" idx="3"/>
          </p:nvPr>
        </p:nvSpPr>
        <p:spPr>
          <a:xfrm>
            <a:off x="3746263" y="1713388"/>
            <a:ext cx="20805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9" name="Google Shape;389;p20"/>
          <p:cNvSpPr txBox="1">
            <a:spLocks noGrp="1"/>
          </p:cNvSpPr>
          <p:nvPr>
            <p:ph type="subTitle" idx="4"/>
          </p:nvPr>
        </p:nvSpPr>
        <p:spPr>
          <a:xfrm>
            <a:off x="3746263" y="1412475"/>
            <a:ext cx="20805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390" name="Google Shape;390;p20"/>
          <p:cNvSpPr txBox="1">
            <a:spLocks noGrp="1"/>
          </p:cNvSpPr>
          <p:nvPr>
            <p:ph type="subTitle" idx="5"/>
          </p:nvPr>
        </p:nvSpPr>
        <p:spPr>
          <a:xfrm>
            <a:off x="6314062" y="1713388"/>
            <a:ext cx="20805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1" name="Google Shape;391;p20"/>
          <p:cNvSpPr txBox="1">
            <a:spLocks noGrp="1"/>
          </p:cNvSpPr>
          <p:nvPr>
            <p:ph type="subTitle" idx="6"/>
          </p:nvPr>
        </p:nvSpPr>
        <p:spPr>
          <a:xfrm>
            <a:off x="6314062" y="1412475"/>
            <a:ext cx="20805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392" name="Google Shape;392;p20"/>
          <p:cNvSpPr txBox="1">
            <a:spLocks noGrp="1"/>
          </p:cNvSpPr>
          <p:nvPr>
            <p:ph type="subTitle" idx="7"/>
          </p:nvPr>
        </p:nvSpPr>
        <p:spPr>
          <a:xfrm>
            <a:off x="1178463" y="3366575"/>
            <a:ext cx="20805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3" name="Google Shape;393;p20"/>
          <p:cNvSpPr txBox="1">
            <a:spLocks noGrp="1"/>
          </p:cNvSpPr>
          <p:nvPr>
            <p:ph type="subTitle" idx="8"/>
          </p:nvPr>
        </p:nvSpPr>
        <p:spPr>
          <a:xfrm>
            <a:off x="1178463" y="3065663"/>
            <a:ext cx="20805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394" name="Google Shape;394;p20"/>
          <p:cNvSpPr txBox="1">
            <a:spLocks noGrp="1"/>
          </p:cNvSpPr>
          <p:nvPr>
            <p:ph type="subTitle" idx="9"/>
          </p:nvPr>
        </p:nvSpPr>
        <p:spPr>
          <a:xfrm>
            <a:off x="3746262" y="3366575"/>
            <a:ext cx="20805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5" name="Google Shape;395;p20"/>
          <p:cNvSpPr txBox="1">
            <a:spLocks noGrp="1"/>
          </p:cNvSpPr>
          <p:nvPr>
            <p:ph type="subTitle" idx="13"/>
          </p:nvPr>
        </p:nvSpPr>
        <p:spPr>
          <a:xfrm>
            <a:off x="3746263" y="3065663"/>
            <a:ext cx="20805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396" name="Google Shape;396;p20"/>
          <p:cNvSpPr txBox="1">
            <a:spLocks noGrp="1"/>
          </p:cNvSpPr>
          <p:nvPr>
            <p:ph type="subTitle" idx="14"/>
          </p:nvPr>
        </p:nvSpPr>
        <p:spPr>
          <a:xfrm>
            <a:off x="6314062" y="3366575"/>
            <a:ext cx="2080500" cy="110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7" name="Google Shape;397;p20"/>
          <p:cNvSpPr txBox="1">
            <a:spLocks noGrp="1"/>
          </p:cNvSpPr>
          <p:nvPr>
            <p:ph type="subTitle" idx="15"/>
          </p:nvPr>
        </p:nvSpPr>
        <p:spPr>
          <a:xfrm>
            <a:off x="6314062" y="3065663"/>
            <a:ext cx="20805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Poppins"/>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1800"/>
              <a:buFont typeface="Poppins"/>
              <a:buNone/>
              <a:defRPr sz="1800" b="1">
                <a:latin typeface="Poppins"/>
                <a:ea typeface="Poppins"/>
                <a:cs typeface="Poppins"/>
                <a:sym typeface="Poppins"/>
              </a:defRPr>
            </a:lvl2pPr>
            <a:lvl3pPr lvl="2" algn="ctr" rtl="0">
              <a:lnSpc>
                <a:spcPct val="100000"/>
              </a:lnSpc>
              <a:spcBef>
                <a:spcPts val="0"/>
              </a:spcBef>
              <a:spcAft>
                <a:spcPts val="0"/>
              </a:spcAft>
              <a:buSzPts val="1800"/>
              <a:buFont typeface="Poppins"/>
              <a:buNone/>
              <a:defRPr sz="1800" b="1">
                <a:latin typeface="Poppins"/>
                <a:ea typeface="Poppins"/>
                <a:cs typeface="Poppins"/>
                <a:sym typeface="Poppins"/>
              </a:defRPr>
            </a:lvl3pPr>
            <a:lvl4pPr lvl="3" algn="ctr" rtl="0">
              <a:lnSpc>
                <a:spcPct val="100000"/>
              </a:lnSpc>
              <a:spcBef>
                <a:spcPts val="0"/>
              </a:spcBef>
              <a:spcAft>
                <a:spcPts val="0"/>
              </a:spcAft>
              <a:buSzPts val="1800"/>
              <a:buFont typeface="Poppins"/>
              <a:buNone/>
              <a:defRPr sz="1800" b="1">
                <a:latin typeface="Poppins"/>
                <a:ea typeface="Poppins"/>
                <a:cs typeface="Poppins"/>
                <a:sym typeface="Poppins"/>
              </a:defRPr>
            </a:lvl4pPr>
            <a:lvl5pPr lvl="4" algn="ctr" rtl="0">
              <a:lnSpc>
                <a:spcPct val="100000"/>
              </a:lnSpc>
              <a:spcBef>
                <a:spcPts val="0"/>
              </a:spcBef>
              <a:spcAft>
                <a:spcPts val="0"/>
              </a:spcAft>
              <a:buSzPts val="1800"/>
              <a:buFont typeface="Poppins"/>
              <a:buNone/>
              <a:defRPr sz="1800" b="1">
                <a:latin typeface="Poppins"/>
                <a:ea typeface="Poppins"/>
                <a:cs typeface="Poppins"/>
                <a:sym typeface="Poppins"/>
              </a:defRPr>
            </a:lvl5pPr>
            <a:lvl6pPr lvl="5" algn="ctr" rtl="0">
              <a:lnSpc>
                <a:spcPct val="100000"/>
              </a:lnSpc>
              <a:spcBef>
                <a:spcPts val="0"/>
              </a:spcBef>
              <a:spcAft>
                <a:spcPts val="0"/>
              </a:spcAft>
              <a:buSzPts val="1800"/>
              <a:buFont typeface="Poppins"/>
              <a:buNone/>
              <a:defRPr sz="1800" b="1">
                <a:latin typeface="Poppins"/>
                <a:ea typeface="Poppins"/>
                <a:cs typeface="Poppins"/>
                <a:sym typeface="Poppins"/>
              </a:defRPr>
            </a:lvl6pPr>
            <a:lvl7pPr lvl="6" algn="ctr" rtl="0">
              <a:lnSpc>
                <a:spcPct val="100000"/>
              </a:lnSpc>
              <a:spcBef>
                <a:spcPts val="0"/>
              </a:spcBef>
              <a:spcAft>
                <a:spcPts val="0"/>
              </a:spcAft>
              <a:buSzPts val="1800"/>
              <a:buFont typeface="Poppins"/>
              <a:buNone/>
              <a:defRPr sz="1800" b="1">
                <a:latin typeface="Poppins"/>
                <a:ea typeface="Poppins"/>
                <a:cs typeface="Poppins"/>
                <a:sym typeface="Poppins"/>
              </a:defRPr>
            </a:lvl7pPr>
            <a:lvl8pPr lvl="7" algn="ctr" rtl="0">
              <a:lnSpc>
                <a:spcPct val="100000"/>
              </a:lnSpc>
              <a:spcBef>
                <a:spcPts val="0"/>
              </a:spcBef>
              <a:spcAft>
                <a:spcPts val="0"/>
              </a:spcAft>
              <a:buSzPts val="1800"/>
              <a:buFont typeface="Poppins"/>
              <a:buNone/>
              <a:defRPr sz="1800" b="1">
                <a:latin typeface="Poppins"/>
                <a:ea typeface="Poppins"/>
                <a:cs typeface="Poppins"/>
                <a:sym typeface="Poppins"/>
              </a:defRPr>
            </a:lvl8pPr>
            <a:lvl9pPr lvl="8" algn="ctr" rtl="0">
              <a:lnSpc>
                <a:spcPct val="100000"/>
              </a:lnSpc>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398" name="Google Shape;398;p20"/>
          <p:cNvSpPr/>
          <p:nvPr/>
        </p:nvSpPr>
        <p:spPr>
          <a:xfrm rot="-2470618">
            <a:off x="-609830" y="3963052"/>
            <a:ext cx="1334392" cy="1046009"/>
          </a:xfrm>
          <a:custGeom>
            <a:avLst/>
            <a:gdLst/>
            <a:ahLst/>
            <a:cxnLst/>
            <a:rect l="l" t="t" r="r" b="b"/>
            <a:pathLst>
              <a:path w="6158" h="4827" extrusionOk="0">
                <a:moveTo>
                  <a:pt x="0" y="0"/>
                </a:moveTo>
                <a:cubicBezTo>
                  <a:pt x="9" y="199"/>
                  <a:pt x="46" y="362"/>
                  <a:pt x="100" y="543"/>
                </a:cubicBezTo>
                <a:cubicBezTo>
                  <a:pt x="341" y="1362"/>
                  <a:pt x="978" y="1738"/>
                  <a:pt x="1729" y="1738"/>
                </a:cubicBezTo>
                <a:cubicBezTo>
                  <a:pt x="1908" y="1738"/>
                  <a:pt x="2094" y="1717"/>
                  <a:pt x="2282" y="1675"/>
                </a:cubicBezTo>
                <a:cubicBezTo>
                  <a:pt x="2330" y="1668"/>
                  <a:pt x="2379" y="1664"/>
                  <a:pt x="2427" y="1664"/>
                </a:cubicBezTo>
                <a:cubicBezTo>
                  <a:pt x="3180" y="1664"/>
                  <a:pt x="3878" y="2564"/>
                  <a:pt x="3767" y="3296"/>
                </a:cubicBezTo>
                <a:cubicBezTo>
                  <a:pt x="3749" y="3359"/>
                  <a:pt x="3722" y="3432"/>
                  <a:pt x="3694" y="3504"/>
                </a:cubicBezTo>
                <a:cubicBezTo>
                  <a:pt x="3513" y="3857"/>
                  <a:pt x="3142" y="4120"/>
                  <a:pt x="2744" y="4147"/>
                </a:cubicBezTo>
                <a:cubicBezTo>
                  <a:pt x="2725" y="4148"/>
                  <a:pt x="2706" y="4149"/>
                  <a:pt x="2688" y="4149"/>
                </a:cubicBezTo>
                <a:cubicBezTo>
                  <a:pt x="2553" y="4149"/>
                  <a:pt x="2418" y="4119"/>
                  <a:pt x="2291" y="4047"/>
                </a:cubicBezTo>
                <a:lnTo>
                  <a:pt x="2291" y="4047"/>
                </a:lnTo>
                <a:cubicBezTo>
                  <a:pt x="2443" y="4167"/>
                  <a:pt x="2623" y="4218"/>
                  <a:pt x="2806" y="4218"/>
                </a:cubicBezTo>
                <a:cubicBezTo>
                  <a:pt x="3084" y="4218"/>
                  <a:pt x="3370" y="4101"/>
                  <a:pt x="3577" y="3921"/>
                </a:cubicBezTo>
                <a:lnTo>
                  <a:pt x="3577" y="3921"/>
                </a:lnTo>
                <a:cubicBezTo>
                  <a:pt x="3495" y="4373"/>
                  <a:pt x="3531" y="4826"/>
                  <a:pt x="4084" y="4826"/>
                </a:cubicBezTo>
                <a:cubicBezTo>
                  <a:pt x="4202" y="4826"/>
                  <a:pt x="4337" y="4790"/>
                  <a:pt x="4428" y="4699"/>
                </a:cubicBezTo>
                <a:cubicBezTo>
                  <a:pt x="4555" y="4573"/>
                  <a:pt x="4618" y="4373"/>
                  <a:pt x="4600" y="4201"/>
                </a:cubicBezTo>
                <a:cubicBezTo>
                  <a:pt x="4582" y="4138"/>
                  <a:pt x="4546" y="4084"/>
                  <a:pt x="4491" y="4066"/>
                </a:cubicBezTo>
                <a:lnTo>
                  <a:pt x="4491" y="4066"/>
                </a:lnTo>
                <a:cubicBezTo>
                  <a:pt x="4600" y="4120"/>
                  <a:pt x="4600" y="4265"/>
                  <a:pt x="4564" y="4373"/>
                </a:cubicBezTo>
                <a:cubicBezTo>
                  <a:pt x="4506" y="4622"/>
                  <a:pt x="4327" y="4741"/>
                  <a:pt x="4127" y="4741"/>
                </a:cubicBezTo>
                <a:cubicBezTo>
                  <a:pt x="4014" y="4741"/>
                  <a:pt x="3893" y="4702"/>
                  <a:pt x="3785" y="4627"/>
                </a:cubicBezTo>
                <a:cubicBezTo>
                  <a:pt x="3541" y="4337"/>
                  <a:pt x="3839" y="3694"/>
                  <a:pt x="3975" y="3387"/>
                </a:cubicBezTo>
                <a:cubicBezTo>
                  <a:pt x="3975" y="3387"/>
                  <a:pt x="3966" y="3387"/>
                  <a:pt x="3966" y="3377"/>
                </a:cubicBezTo>
                <a:cubicBezTo>
                  <a:pt x="4011" y="3214"/>
                  <a:pt x="4029" y="3042"/>
                  <a:pt x="4002" y="2870"/>
                </a:cubicBezTo>
                <a:lnTo>
                  <a:pt x="4002" y="2870"/>
                </a:lnTo>
                <a:lnTo>
                  <a:pt x="4029" y="2898"/>
                </a:lnTo>
                <a:cubicBezTo>
                  <a:pt x="4192" y="3051"/>
                  <a:pt x="4355" y="3205"/>
                  <a:pt x="4591" y="3269"/>
                </a:cubicBezTo>
                <a:cubicBezTo>
                  <a:pt x="4702" y="3296"/>
                  <a:pt x="4817" y="3308"/>
                  <a:pt x="4935" y="3308"/>
                </a:cubicBezTo>
                <a:cubicBezTo>
                  <a:pt x="4971" y="3308"/>
                  <a:pt x="5007" y="3307"/>
                  <a:pt x="5044" y="3305"/>
                </a:cubicBezTo>
                <a:cubicBezTo>
                  <a:pt x="5170" y="3359"/>
                  <a:pt x="5288" y="3441"/>
                  <a:pt x="5370" y="3559"/>
                </a:cubicBezTo>
                <a:cubicBezTo>
                  <a:pt x="5505" y="3749"/>
                  <a:pt x="5406" y="4038"/>
                  <a:pt x="5225" y="4156"/>
                </a:cubicBezTo>
                <a:cubicBezTo>
                  <a:pt x="5169" y="4191"/>
                  <a:pt x="5109" y="4205"/>
                  <a:pt x="5048" y="4205"/>
                </a:cubicBezTo>
                <a:cubicBezTo>
                  <a:pt x="4949" y="4205"/>
                  <a:pt x="4850" y="4167"/>
                  <a:pt x="4772" y="4111"/>
                </a:cubicBezTo>
                <a:cubicBezTo>
                  <a:pt x="4709" y="4066"/>
                  <a:pt x="4645" y="4002"/>
                  <a:pt x="4618" y="3930"/>
                </a:cubicBezTo>
                <a:lnTo>
                  <a:pt x="4618" y="3930"/>
                </a:lnTo>
                <a:cubicBezTo>
                  <a:pt x="4636" y="4011"/>
                  <a:pt x="4700" y="4066"/>
                  <a:pt x="4763" y="4120"/>
                </a:cubicBezTo>
                <a:cubicBezTo>
                  <a:pt x="4860" y="4201"/>
                  <a:pt x="4963" y="4237"/>
                  <a:pt x="5059" y="4237"/>
                </a:cubicBezTo>
                <a:cubicBezTo>
                  <a:pt x="5286" y="4237"/>
                  <a:pt x="5480" y="4040"/>
                  <a:pt x="5505" y="3767"/>
                </a:cubicBezTo>
                <a:cubicBezTo>
                  <a:pt x="5514" y="3559"/>
                  <a:pt x="5379" y="3396"/>
                  <a:pt x="5216" y="3278"/>
                </a:cubicBezTo>
                <a:lnTo>
                  <a:pt x="5243" y="3278"/>
                </a:lnTo>
                <a:cubicBezTo>
                  <a:pt x="5659" y="3196"/>
                  <a:pt x="6076" y="2870"/>
                  <a:pt x="6112" y="2427"/>
                </a:cubicBezTo>
                <a:cubicBezTo>
                  <a:pt x="6157" y="1983"/>
                  <a:pt x="5777" y="1639"/>
                  <a:pt x="5424" y="1440"/>
                </a:cubicBezTo>
                <a:lnTo>
                  <a:pt x="5424" y="1440"/>
                </a:lnTo>
                <a:cubicBezTo>
                  <a:pt x="5768" y="1639"/>
                  <a:pt x="6130" y="1992"/>
                  <a:pt x="6085" y="2427"/>
                </a:cubicBezTo>
                <a:cubicBezTo>
                  <a:pt x="6012" y="2916"/>
                  <a:pt x="5542" y="3178"/>
                  <a:pt x="5071" y="3196"/>
                </a:cubicBezTo>
                <a:cubicBezTo>
                  <a:pt x="5062" y="3187"/>
                  <a:pt x="5053" y="3187"/>
                  <a:pt x="5044" y="3178"/>
                </a:cubicBezTo>
                <a:lnTo>
                  <a:pt x="5044" y="3196"/>
                </a:lnTo>
                <a:cubicBezTo>
                  <a:pt x="4899" y="3196"/>
                  <a:pt x="4754" y="3178"/>
                  <a:pt x="4627" y="3133"/>
                </a:cubicBezTo>
                <a:cubicBezTo>
                  <a:pt x="4446" y="3079"/>
                  <a:pt x="4292" y="2934"/>
                  <a:pt x="4156" y="2789"/>
                </a:cubicBezTo>
                <a:cubicBezTo>
                  <a:pt x="4066" y="2689"/>
                  <a:pt x="3984" y="2590"/>
                  <a:pt x="3912" y="2481"/>
                </a:cubicBezTo>
                <a:cubicBezTo>
                  <a:pt x="3812" y="2237"/>
                  <a:pt x="3667" y="2001"/>
                  <a:pt x="3486" y="1802"/>
                </a:cubicBezTo>
                <a:cubicBezTo>
                  <a:pt x="3477" y="1784"/>
                  <a:pt x="3468" y="1775"/>
                  <a:pt x="3459" y="1766"/>
                </a:cubicBezTo>
                <a:lnTo>
                  <a:pt x="3450" y="1766"/>
                </a:lnTo>
                <a:cubicBezTo>
                  <a:pt x="3260" y="1567"/>
                  <a:pt x="3024" y="1413"/>
                  <a:pt x="2789" y="1331"/>
                </a:cubicBezTo>
                <a:cubicBezTo>
                  <a:pt x="2663" y="1281"/>
                  <a:pt x="2531" y="1266"/>
                  <a:pt x="2396" y="1266"/>
                </a:cubicBezTo>
                <a:cubicBezTo>
                  <a:pt x="2206" y="1266"/>
                  <a:pt x="2012" y="1296"/>
                  <a:pt x="1828" y="1296"/>
                </a:cubicBezTo>
                <a:cubicBezTo>
                  <a:pt x="1813" y="1296"/>
                  <a:pt x="1799" y="1295"/>
                  <a:pt x="1784" y="1295"/>
                </a:cubicBezTo>
                <a:cubicBezTo>
                  <a:pt x="1778" y="1295"/>
                  <a:pt x="1772" y="1295"/>
                  <a:pt x="1767" y="1295"/>
                </a:cubicBezTo>
                <a:cubicBezTo>
                  <a:pt x="1017" y="1295"/>
                  <a:pt x="580" y="710"/>
                  <a:pt x="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42"/>
        <p:cNvGrpSpPr/>
        <p:nvPr/>
      </p:nvGrpSpPr>
      <p:grpSpPr>
        <a:xfrm>
          <a:off x="0" y="0"/>
          <a:ext cx="0" cy="0"/>
          <a:chOff x="0" y="0"/>
          <a:chExt cx="0" cy="0"/>
        </a:xfrm>
      </p:grpSpPr>
      <p:pic>
        <p:nvPicPr>
          <p:cNvPr id="443" name="Google Shape;443;p22"/>
          <p:cNvPicPr preferRelativeResize="0"/>
          <p:nvPr/>
        </p:nvPicPr>
        <p:blipFill>
          <a:blip r:embed="rId2">
            <a:alphaModFix amt="13000"/>
          </a:blip>
          <a:stretch>
            <a:fillRect/>
          </a:stretch>
        </p:blipFill>
        <p:spPr>
          <a:xfrm>
            <a:off x="-8" y="0"/>
            <a:ext cx="9144000" cy="5143505"/>
          </a:xfrm>
          <a:prstGeom prst="rect">
            <a:avLst/>
          </a:prstGeom>
          <a:noFill/>
          <a:ln>
            <a:noFill/>
          </a:ln>
        </p:spPr>
      </p:pic>
      <p:grpSp>
        <p:nvGrpSpPr>
          <p:cNvPr id="444" name="Google Shape;444;p22"/>
          <p:cNvGrpSpPr/>
          <p:nvPr/>
        </p:nvGrpSpPr>
        <p:grpSpPr>
          <a:xfrm>
            <a:off x="7179926" y="-2019212"/>
            <a:ext cx="3605311" cy="3636274"/>
            <a:chOff x="7179926" y="-2019212"/>
            <a:chExt cx="3605311" cy="3636274"/>
          </a:xfrm>
        </p:grpSpPr>
        <p:grpSp>
          <p:nvGrpSpPr>
            <p:cNvPr id="445" name="Google Shape;445;p22"/>
            <p:cNvGrpSpPr/>
            <p:nvPr/>
          </p:nvGrpSpPr>
          <p:grpSpPr>
            <a:xfrm rot="582318" flipH="1">
              <a:off x="8569192" y="-385244"/>
              <a:ext cx="2075763" cy="1840510"/>
              <a:chOff x="-161012" y="1953813"/>
              <a:chExt cx="1115502" cy="989079"/>
            </a:xfrm>
          </p:grpSpPr>
          <p:sp>
            <p:nvSpPr>
              <p:cNvPr id="446" name="Google Shape;446;p22"/>
              <p:cNvSpPr/>
              <p:nvPr/>
            </p:nvSpPr>
            <p:spPr>
              <a:xfrm>
                <a:off x="-161012" y="1975133"/>
                <a:ext cx="1115502" cy="963030"/>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525525" y="2271969"/>
                <a:ext cx="177471" cy="155700"/>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488139" y="2193819"/>
                <a:ext cx="195789" cy="124395"/>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600972" y="2139391"/>
                <a:ext cx="29278" cy="123795"/>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584607" y="2435101"/>
                <a:ext cx="172066" cy="361024"/>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263147" y="1992475"/>
                <a:ext cx="382044" cy="63361"/>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467719" y="1953813"/>
                <a:ext cx="170039" cy="46320"/>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689333" y="2487427"/>
                <a:ext cx="114260" cy="78226"/>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234544" y="2019125"/>
                <a:ext cx="250217" cy="819792"/>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386791" y="2294416"/>
                <a:ext cx="136031" cy="326340"/>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299782" y="2112891"/>
                <a:ext cx="76274" cy="339253"/>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394974" y="2504393"/>
                <a:ext cx="101348" cy="438498"/>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2"/>
            <p:cNvGrpSpPr/>
            <p:nvPr/>
          </p:nvGrpSpPr>
          <p:grpSpPr>
            <a:xfrm rot="-5400000" flipH="1">
              <a:off x="7292099" y="-2131385"/>
              <a:ext cx="2754304" cy="2978651"/>
              <a:chOff x="-2114988" y="955960"/>
              <a:chExt cx="3972745" cy="4296337"/>
            </a:xfrm>
          </p:grpSpPr>
          <p:sp>
            <p:nvSpPr>
              <p:cNvPr id="459" name="Google Shape;459;p22"/>
              <p:cNvSpPr/>
              <p:nvPr/>
            </p:nvSpPr>
            <p:spPr>
              <a:xfrm rot="10800000">
                <a:off x="-216300" y="955960"/>
                <a:ext cx="831531" cy="4242771"/>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rot="-7796808">
                <a:off x="466652" y="3923501"/>
                <a:ext cx="855723" cy="1218922"/>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rot="9779732">
                <a:off x="209834" y="4077625"/>
                <a:ext cx="858134" cy="613568"/>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rot="9674424">
                <a:off x="1086404" y="3743474"/>
                <a:ext cx="405023" cy="429183"/>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rot="-3003192" flipH="1">
                <a:off x="864331" y="2974478"/>
                <a:ext cx="599804" cy="65658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rot="-8310535">
                <a:off x="495184" y="1082940"/>
                <a:ext cx="439826" cy="2329131"/>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rot="-7042080">
                <a:off x="445676" y="1742646"/>
                <a:ext cx="538829" cy="2100393"/>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rot="10800000">
                <a:off x="273208" y="1465341"/>
                <a:ext cx="124268" cy="683162"/>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rot="-7646939">
                <a:off x="1013926" y="3706394"/>
                <a:ext cx="167181" cy="126720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rot="-10258675">
                <a:off x="783218" y="1363958"/>
                <a:ext cx="216733" cy="885925"/>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rot="-6994632">
                <a:off x="634851" y="2477048"/>
                <a:ext cx="279177" cy="1367843"/>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rot="-7386445">
                <a:off x="1432398" y="2824232"/>
                <a:ext cx="229922" cy="591193"/>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rot="-9513515">
                <a:off x="94235" y="3006155"/>
                <a:ext cx="784750" cy="105335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rot="-9513515">
                <a:off x="193700" y="3627874"/>
                <a:ext cx="406061" cy="587785"/>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rot="-9513515">
                <a:off x="714875" y="2585910"/>
                <a:ext cx="476325" cy="618176"/>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rot="-7638804">
                <a:off x="-590276" y="933732"/>
                <a:ext cx="805635" cy="4233080"/>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75"/>
        <p:cNvGrpSpPr/>
        <p:nvPr/>
      </p:nvGrpSpPr>
      <p:grpSpPr>
        <a:xfrm>
          <a:off x="0" y="0"/>
          <a:ext cx="0" cy="0"/>
          <a:chOff x="0" y="0"/>
          <a:chExt cx="0" cy="0"/>
        </a:xfrm>
      </p:grpSpPr>
      <p:pic>
        <p:nvPicPr>
          <p:cNvPr id="476" name="Google Shape;476;p23"/>
          <p:cNvPicPr preferRelativeResize="0"/>
          <p:nvPr/>
        </p:nvPicPr>
        <p:blipFill>
          <a:blip r:embed="rId2">
            <a:alphaModFix amt="13000"/>
          </a:blip>
          <a:stretch>
            <a:fillRect/>
          </a:stretch>
        </p:blipFill>
        <p:spPr>
          <a:xfrm>
            <a:off x="-8" y="0"/>
            <a:ext cx="9144000" cy="5143505"/>
          </a:xfrm>
          <a:prstGeom prst="rect">
            <a:avLst/>
          </a:prstGeom>
          <a:noFill/>
          <a:ln>
            <a:noFill/>
          </a:ln>
        </p:spPr>
      </p:pic>
      <p:grpSp>
        <p:nvGrpSpPr>
          <p:cNvPr id="477" name="Google Shape;477;p23"/>
          <p:cNvGrpSpPr/>
          <p:nvPr/>
        </p:nvGrpSpPr>
        <p:grpSpPr>
          <a:xfrm rot="6967856" flipH="1">
            <a:off x="8731062" y="-543896"/>
            <a:ext cx="980938" cy="2439972"/>
            <a:chOff x="6070775" y="2489425"/>
            <a:chExt cx="210100" cy="522600"/>
          </a:xfrm>
        </p:grpSpPr>
        <p:sp>
          <p:nvSpPr>
            <p:cNvPr id="478" name="Google Shape;478;p23"/>
            <p:cNvSpPr/>
            <p:nvPr/>
          </p:nvSpPr>
          <p:spPr>
            <a:xfrm>
              <a:off x="6190975" y="2489425"/>
              <a:ext cx="82425" cy="310600"/>
            </a:xfrm>
            <a:custGeom>
              <a:avLst/>
              <a:gdLst/>
              <a:ahLst/>
              <a:cxnLst/>
              <a:rect l="l" t="t" r="r" b="b"/>
              <a:pathLst>
                <a:path w="3297" h="12424" fill="none" extrusionOk="0">
                  <a:moveTo>
                    <a:pt x="2816" y="12423"/>
                  </a:moveTo>
                  <a:cubicBezTo>
                    <a:pt x="2527" y="11373"/>
                    <a:pt x="2074" y="9816"/>
                    <a:pt x="1531" y="8503"/>
                  </a:cubicBezTo>
                  <a:cubicBezTo>
                    <a:pt x="0" y="4808"/>
                    <a:pt x="3296" y="2481"/>
                    <a:pt x="3052" y="0"/>
                  </a:cubicBezTo>
                </a:path>
              </a:pathLst>
            </a:custGeom>
            <a:solidFill>
              <a:schemeClr val="accent2"/>
            </a:solidFill>
            <a:ln w="11100" cap="flat" cmpd="sng">
              <a:solidFill>
                <a:srgbClr val="C10000"/>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6208625" y="2726200"/>
              <a:ext cx="68400" cy="104150"/>
            </a:xfrm>
            <a:custGeom>
              <a:avLst/>
              <a:gdLst/>
              <a:ahLst/>
              <a:cxnLst/>
              <a:rect l="l" t="t" r="r" b="b"/>
              <a:pathLst>
                <a:path w="2736" h="4166" extrusionOk="0">
                  <a:moveTo>
                    <a:pt x="2291" y="0"/>
                  </a:moveTo>
                  <a:lnTo>
                    <a:pt x="2074" y="2916"/>
                  </a:lnTo>
                  <a:lnTo>
                    <a:pt x="363" y="544"/>
                  </a:lnTo>
                  <a:lnTo>
                    <a:pt x="1" y="806"/>
                  </a:lnTo>
                  <a:lnTo>
                    <a:pt x="2427" y="4165"/>
                  </a:lnTo>
                  <a:lnTo>
                    <a:pt x="2735" y="37"/>
                  </a:lnTo>
                  <a:lnTo>
                    <a:pt x="22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6070775" y="2772825"/>
              <a:ext cx="210100" cy="234300"/>
            </a:xfrm>
            <a:custGeom>
              <a:avLst/>
              <a:gdLst/>
              <a:ahLst/>
              <a:cxnLst/>
              <a:rect l="l" t="t" r="r" b="b"/>
              <a:pathLst>
                <a:path w="8404" h="9372" extrusionOk="0">
                  <a:moveTo>
                    <a:pt x="8186" y="1"/>
                  </a:moveTo>
                  <a:lnTo>
                    <a:pt x="7742" y="55"/>
                  </a:lnTo>
                  <a:cubicBezTo>
                    <a:pt x="7860" y="1667"/>
                    <a:pt x="7163" y="3423"/>
                    <a:pt x="5578" y="4003"/>
                  </a:cubicBezTo>
                  <a:cubicBezTo>
                    <a:pt x="5370" y="4093"/>
                    <a:pt x="5017" y="4184"/>
                    <a:pt x="4790" y="4247"/>
                  </a:cubicBezTo>
                  <a:cubicBezTo>
                    <a:pt x="3477" y="4627"/>
                    <a:pt x="1341" y="5270"/>
                    <a:pt x="435" y="6303"/>
                  </a:cubicBezTo>
                  <a:cubicBezTo>
                    <a:pt x="145" y="6674"/>
                    <a:pt x="109" y="7199"/>
                    <a:pt x="55" y="7634"/>
                  </a:cubicBezTo>
                  <a:cubicBezTo>
                    <a:pt x="1" y="8222"/>
                    <a:pt x="1" y="8793"/>
                    <a:pt x="64" y="9372"/>
                  </a:cubicBezTo>
                  <a:cubicBezTo>
                    <a:pt x="227" y="8666"/>
                    <a:pt x="326" y="7978"/>
                    <a:pt x="508" y="7280"/>
                  </a:cubicBezTo>
                  <a:cubicBezTo>
                    <a:pt x="571" y="7036"/>
                    <a:pt x="625" y="6791"/>
                    <a:pt x="788" y="6592"/>
                  </a:cubicBezTo>
                  <a:cubicBezTo>
                    <a:pt x="1685" y="5651"/>
                    <a:pt x="4066" y="5017"/>
                    <a:pt x="5352" y="4646"/>
                  </a:cubicBezTo>
                  <a:cubicBezTo>
                    <a:pt x="7452" y="4084"/>
                    <a:pt x="8403" y="2056"/>
                    <a:pt x="8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6090250" y="2878775"/>
              <a:ext cx="107325" cy="133250"/>
            </a:xfrm>
            <a:custGeom>
              <a:avLst/>
              <a:gdLst/>
              <a:ahLst/>
              <a:cxnLst/>
              <a:rect l="l" t="t" r="r" b="b"/>
              <a:pathLst>
                <a:path w="4293" h="5330" extrusionOk="0">
                  <a:moveTo>
                    <a:pt x="4147" y="0"/>
                  </a:moveTo>
                  <a:cubicBezTo>
                    <a:pt x="2988" y="471"/>
                    <a:pt x="1856" y="1069"/>
                    <a:pt x="1078" y="2092"/>
                  </a:cubicBezTo>
                  <a:cubicBezTo>
                    <a:pt x="806" y="2472"/>
                    <a:pt x="616" y="2961"/>
                    <a:pt x="643" y="3450"/>
                  </a:cubicBezTo>
                  <a:cubicBezTo>
                    <a:pt x="670" y="3894"/>
                    <a:pt x="770" y="4346"/>
                    <a:pt x="616" y="4772"/>
                  </a:cubicBezTo>
                  <a:cubicBezTo>
                    <a:pt x="556" y="4973"/>
                    <a:pt x="399" y="5216"/>
                    <a:pt x="189" y="5216"/>
                  </a:cubicBezTo>
                  <a:cubicBezTo>
                    <a:pt x="143" y="5216"/>
                    <a:pt x="95" y="5205"/>
                    <a:pt x="45" y="5179"/>
                  </a:cubicBezTo>
                  <a:lnTo>
                    <a:pt x="0" y="5261"/>
                  </a:lnTo>
                  <a:cubicBezTo>
                    <a:pt x="60" y="5308"/>
                    <a:pt x="135" y="5330"/>
                    <a:pt x="212" y="5330"/>
                  </a:cubicBezTo>
                  <a:cubicBezTo>
                    <a:pt x="311" y="5330"/>
                    <a:pt x="413" y="5295"/>
                    <a:pt x="489" y="5234"/>
                  </a:cubicBezTo>
                  <a:cubicBezTo>
                    <a:pt x="860" y="4908"/>
                    <a:pt x="924" y="4355"/>
                    <a:pt x="906" y="3894"/>
                  </a:cubicBezTo>
                  <a:cubicBezTo>
                    <a:pt x="897" y="3604"/>
                    <a:pt x="860" y="3305"/>
                    <a:pt x="942" y="3024"/>
                  </a:cubicBezTo>
                  <a:cubicBezTo>
                    <a:pt x="1005" y="2753"/>
                    <a:pt x="1141" y="2499"/>
                    <a:pt x="1322" y="2264"/>
                  </a:cubicBezTo>
                  <a:cubicBezTo>
                    <a:pt x="2056" y="1358"/>
                    <a:pt x="3205" y="806"/>
                    <a:pt x="4292" y="417"/>
                  </a:cubicBezTo>
                  <a:lnTo>
                    <a:pt x="41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6173100" y="2650600"/>
              <a:ext cx="107075" cy="350425"/>
            </a:xfrm>
            <a:custGeom>
              <a:avLst/>
              <a:gdLst/>
              <a:ahLst/>
              <a:cxnLst/>
              <a:rect l="l" t="t" r="r" b="b"/>
              <a:pathLst>
                <a:path w="4283" h="14017" fill="none" extrusionOk="0">
                  <a:moveTo>
                    <a:pt x="3767" y="0"/>
                  </a:moveTo>
                  <a:cubicBezTo>
                    <a:pt x="3767" y="0"/>
                    <a:pt x="3549" y="4709"/>
                    <a:pt x="2056" y="5777"/>
                  </a:cubicBezTo>
                  <a:cubicBezTo>
                    <a:pt x="951" y="6565"/>
                    <a:pt x="0" y="8213"/>
                    <a:pt x="2164" y="10377"/>
                  </a:cubicBezTo>
                  <a:cubicBezTo>
                    <a:pt x="3984" y="12197"/>
                    <a:pt x="4283" y="12387"/>
                    <a:pt x="4120" y="14017"/>
                  </a:cubicBezTo>
                </a:path>
              </a:pathLst>
            </a:custGeom>
            <a:solidFill>
              <a:schemeClr val="accent2"/>
            </a:solidFill>
            <a:ln w="11100" cap="flat" cmpd="sng">
              <a:solidFill>
                <a:srgbClr val="C10000"/>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6108125" y="2786875"/>
              <a:ext cx="102350" cy="99150"/>
            </a:xfrm>
            <a:custGeom>
              <a:avLst/>
              <a:gdLst/>
              <a:ahLst/>
              <a:cxnLst/>
              <a:rect l="l" t="t" r="r" b="b"/>
              <a:pathLst>
                <a:path w="4094" h="3966" extrusionOk="0">
                  <a:moveTo>
                    <a:pt x="1" y="0"/>
                  </a:moveTo>
                  <a:cubicBezTo>
                    <a:pt x="91" y="480"/>
                    <a:pt x="200" y="960"/>
                    <a:pt x="471" y="1376"/>
                  </a:cubicBezTo>
                  <a:cubicBezTo>
                    <a:pt x="607" y="1585"/>
                    <a:pt x="806" y="1766"/>
                    <a:pt x="1042" y="1865"/>
                  </a:cubicBezTo>
                  <a:cubicBezTo>
                    <a:pt x="1277" y="1974"/>
                    <a:pt x="1522" y="1974"/>
                    <a:pt x="1748" y="2073"/>
                  </a:cubicBezTo>
                  <a:cubicBezTo>
                    <a:pt x="2608" y="2408"/>
                    <a:pt x="3260" y="3178"/>
                    <a:pt x="3713" y="3966"/>
                  </a:cubicBezTo>
                  <a:lnTo>
                    <a:pt x="4093" y="3740"/>
                  </a:lnTo>
                  <a:cubicBezTo>
                    <a:pt x="3948" y="3522"/>
                    <a:pt x="3803" y="3332"/>
                    <a:pt x="3631" y="3142"/>
                  </a:cubicBezTo>
                  <a:cubicBezTo>
                    <a:pt x="3142" y="2581"/>
                    <a:pt x="2545" y="2083"/>
                    <a:pt x="1811" y="1865"/>
                  </a:cubicBezTo>
                  <a:cubicBezTo>
                    <a:pt x="1585" y="1784"/>
                    <a:pt x="1322" y="1793"/>
                    <a:pt x="1105" y="1720"/>
                  </a:cubicBezTo>
                  <a:cubicBezTo>
                    <a:pt x="417" y="1458"/>
                    <a:pt x="182" y="65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6155900" y="2786875"/>
              <a:ext cx="11775" cy="56825"/>
            </a:xfrm>
            <a:custGeom>
              <a:avLst/>
              <a:gdLst/>
              <a:ahLst/>
              <a:cxnLst/>
              <a:rect l="l" t="t" r="r" b="b"/>
              <a:pathLst>
                <a:path w="471" h="2273" extrusionOk="0">
                  <a:moveTo>
                    <a:pt x="18" y="0"/>
                  </a:moveTo>
                  <a:cubicBezTo>
                    <a:pt x="91" y="72"/>
                    <a:pt x="118" y="163"/>
                    <a:pt x="145" y="254"/>
                  </a:cubicBezTo>
                  <a:cubicBezTo>
                    <a:pt x="226" y="688"/>
                    <a:pt x="136" y="1123"/>
                    <a:pt x="27" y="1539"/>
                  </a:cubicBezTo>
                  <a:cubicBezTo>
                    <a:pt x="0" y="1820"/>
                    <a:pt x="136" y="2064"/>
                    <a:pt x="308" y="2273"/>
                  </a:cubicBezTo>
                  <a:lnTo>
                    <a:pt x="471" y="2119"/>
                  </a:lnTo>
                  <a:cubicBezTo>
                    <a:pt x="335" y="1983"/>
                    <a:pt x="208" y="1802"/>
                    <a:pt x="181" y="1612"/>
                  </a:cubicBezTo>
                  <a:cubicBezTo>
                    <a:pt x="172" y="1548"/>
                    <a:pt x="181" y="1494"/>
                    <a:pt x="199" y="1422"/>
                  </a:cubicBezTo>
                  <a:cubicBezTo>
                    <a:pt x="272" y="1032"/>
                    <a:pt x="281" y="625"/>
                    <a:pt x="172" y="244"/>
                  </a:cubicBezTo>
                  <a:cubicBezTo>
                    <a:pt x="136" y="154"/>
                    <a:pt x="91" y="63"/>
                    <a:pt x="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6190750" y="2756300"/>
              <a:ext cx="15425" cy="59550"/>
            </a:xfrm>
            <a:custGeom>
              <a:avLst/>
              <a:gdLst/>
              <a:ahLst/>
              <a:cxnLst/>
              <a:rect l="l" t="t" r="r" b="b"/>
              <a:pathLst>
                <a:path w="617" h="2382" extrusionOk="0">
                  <a:moveTo>
                    <a:pt x="64" y="1"/>
                  </a:moveTo>
                  <a:lnTo>
                    <a:pt x="64" y="1"/>
                  </a:lnTo>
                  <a:cubicBezTo>
                    <a:pt x="28" y="200"/>
                    <a:pt x="0" y="417"/>
                    <a:pt x="73" y="625"/>
                  </a:cubicBezTo>
                  <a:cubicBezTo>
                    <a:pt x="154" y="816"/>
                    <a:pt x="317" y="951"/>
                    <a:pt x="390" y="1151"/>
                  </a:cubicBezTo>
                  <a:cubicBezTo>
                    <a:pt x="526" y="1513"/>
                    <a:pt x="435" y="1956"/>
                    <a:pt x="335" y="2319"/>
                  </a:cubicBezTo>
                  <a:lnTo>
                    <a:pt x="544" y="2382"/>
                  </a:lnTo>
                  <a:cubicBezTo>
                    <a:pt x="589" y="2165"/>
                    <a:pt x="616" y="1956"/>
                    <a:pt x="616" y="1739"/>
                  </a:cubicBezTo>
                  <a:cubicBezTo>
                    <a:pt x="616" y="1522"/>
                    <a:pt x="598" y="1305"/>
                    <a:pt x="489" y="1105"/>
                  </a:cubicBezTo>
                  <a:cubicBezTo>
                    <a:pt x="399" y="915"/>
                    <a:pt x="218" y="779"/>
                    <a:pt x="127" y="598"/>
                  </a:cubicBezTo>
                  <a:cubicBezTo>
                    <a:pt x="37" y="417"/>
                    <a:pt x="46" y="200"/>
                    <a:pt x="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6099975" y="2852500"/>
              <a:ext cx="61375" cy="50975"/>
            </a:xfrm>
            <a:custGeom>
              <a:avLst/>
              <a:gdLst/>
              <a:ahLst/>
              <a:cxnLst/>
              <a:rect l="l" t="t" r="r" b="b"/>
              <a:pathLst>
                <a:path w="2455" h="2039" extrusionOk="0">
                  <a:moveTo>
                    <a:pt x="1" y="1"/>
                  </a:moveTo>
                  <a:lnTo>
                    <a:pt x="1" y="1"/>
                  </a:lnTo>
                  <a:cubicBezTo>
                    <a:pt x="173" y="444"/>
                    <a:pt x="191" y="915"/>
                    <a:pt x="345" y="1377"/>
                  </a:cubicBezTo>
                  <a:cubicBezTo>
                    <a:pt x="354" y="1404"/>
                    <a:pt x="372" y="1431"/>
                    <a:pt x="399" y="1459"/>
                  </a:cubicBezTo>
                  <a:cubicBezTo>
                    <a:pt x="499" y="1540"/>
                    <a:pt x="598" y="1567"/>
                    <a:pt x="698" y="1603"/>
                  </a:cubicBezTo>
                  <a:cubicBezTo>
                    <a:pt x="1250" y="1785"/>
                    <a:pt x="1802" y="1911"/>
                    <a:pt x="2373" y="2038"/>
                  </a:cubicBezTo>
                  <a:lnTo>
                    <a:pt x="2454" y="1603"/>
                  </a:lnTo>
                  <a:cubicBezTo>
                    <a:pt x="1857" y="1522"/>
                    <a:pt x="1096" y="1395"/>
                    <a:pt x="607" y="1250"/>
                  </a:cubicBezTo>
                  <a:cubicBezTo>
                    <a:pt x="372" y="861"/>
                    <a:pt x="254" y="390"/>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3"/>
          <p:cNvGrpSpPr/>
          <p:nvPr/>
        </p:nvGrpSpPr>
        <p:grpSpPr>
          <a:xfrm>
            <a:off x="-552143" y="780994"/>
            <a:ext cx="1173274" cy="3118508"/>
            <a:chOff x="6504025" y="2444375"/>
            <a:chExt cx="178850" cy="475375"/>
          </a:xfrm>
        </p:grpSpPr>
        <p:sp>
          <p:nvSpPr>
            <p:cNvPr id="488" name="Google Shape;488;p23"/>
            <p:cNvSpPr/>
            <p:nvPr/>
          </p:nvSpPr>
          <p:spPr>
            <a:xfrm>
              <a:off x="6504025" y="2661000"/>
              <a:ext cx="156450" cy="197875"/>
            </a:xfrm>
            <a:custGeom>
              <a:avLst/>
              <a:gdLst/>
              <a:ahLst/>
              <a:cxnLst/>
              <a:rect l="l" t="t" r="r" b="b"/>
              <a:pathLst>
                <a:path w="6258" h="7915" extrusionOk="0">
                  <a:moveTo>
                    <a:pt x="6158" y="1"/>
                  </a:moveTo>
                  <a:lnTo>
                    <a:pt x="6158" y="1"/>
                  </a:lnTo>
                  <a:cubicBezTo>
                    <a:pt x="6094" y="435"/>
                    <a:pt x="5723" y="698"/>
                    <a:pt x="5406" y="951"/>
                  </a:cubicBezTo>
                  <a:cubicBezTo>
                    <a:pt x="4365" y="1712"/>
                    <a:pt x="3161" y="2237"/>
                    <a:pt x="2156" y="3061"/>
                  </a:cubicBezTo>
                  <a:cubicBezTo>
                    <a:pt x="951" y="4229"/>
                    <a:pt x="345" y="6212"/>
                    <a:pt x="1" y="7824"/>
                  </a:cubicBezTo>
                  <a:lnTo>
                    <a:pt x="435" y="7914"/>
                  </a:lnTo>
                  <a:cubicBezTo>
                    <a:pt x="779" y="6710"/>
                    <a:pt x="1178" y="5488"/>
                    <a:pt x="1785" y="4401"/>
                  </a:cubicBezTo>
                  <a:cubicBezTo>
                    <a:pt x="1984" y="4039"/>
                    <a:pt x="2219" y="3695"/>
                    <a:pt x="2500" y="3423"/>
                  </a:cubicBezTo>
                  <a:cubicBezTo>
                    <a:pt x="3125" y="2862"/>
                    <a:pt x="3885" y="2473"/>
                    <a:pt x="4564" y="1984"/>
                  </a:cubicBezTo>
                  <a:cubicBezTo>
                    <a:pt x="5135" y="1558"/>
                    <a:pt x="6257" y="807"/>
                    <a:pt x="6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6542975" y="2616875"/>
              <a:ext cx="82875" cy="144200"/>
            </a:xfrm>
            <a:custGeom>
              <a:avLst/>
              <a:gdLst/>
              <a:ahLst/>
              <a:cxnLst/>
              <a:rect l="l" t="t" r="r" b="b"/>
              <a:pathLst>
                <a:path w="3315" h="5768" extrusionOk="0">
                  <a:moveTo>
                    <a:pt x="3079" y="0"/>
                  </a:moveTo>
                  <a:lnTo>
                    <a:pt x="3079" y="0"/>
                  </a:lnTo>
                  <a:cubicBezTo>
                    <a:pt x="3151" y="607"/>
                    <a:pt x="3278" y="1693"/>
                    <a:pt x="2816" y="2137"/>
                  </a:cubicBezTo>
                  <a:cubicBezTo>
                    <a:pt x="2526" y="2345"/>
                    <a:pt x="2273" y="2599"/>
                    <a:pt x="2037" y="2852"/>
                  </a:cubicBezTo>
                  <a:cubicBezTo>
                    <a:pt x="1286" y="3694"/>
                    <a:pt x="634" y="4600"/>
                    <a:pt x="0" y="5523"/>
                  </a:cubicBezTo>
                  <a:lnTo>
                    <a:pt x="0" y="5532"/>
                  </a:lnTo>
                  <a:lnTo>
                    <a:pt x="380" y="5768"/>
                  </a:lnTo>
                  <a:cubicBezTo>
                    <a:pt x="661" y="5297"/>
                    <a:pt x="951" y="4826"/>
                    <a:pt x="1259" y="4364"/>
                  </a:cubicBezTo>
                  <a:cubicBezTo>
                    <a:pt x="1748" y="3667"/>
                    <a:pt x="2218" y="2925"/>
                    <a:pt x="2861" y="2363"/>
                  </a:cubicBezTo>
                  <a:cubicBezTo>
                    <a:pt x="3314" y="2001"/>
                    <a:pt x="3260" y="1340"/>
                    <a:pt x="3214" y="824"/>
                  </a:cubicBezTo>
                  <a:cubicBezTo>
                    <a:pt x="3187" y="552"/>
                    <a:pt x="3142" y="272"/>
                    <a:pt x="30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6611775" y="2444375"/>
              <a:ext cx="60250" cy="230700"/>
            </a:xfrm>
            <a:custGeom>
              <a:avLst/>
              <a:gdLst/>
              <a:ahLst/>
              <a:cxnLst/>
              <a:rect l="l" t="t" r="r" b="b"/>
              <a:pathLst>
                <a:path w="2410" h="9228" extrusionOk="0">
                  <a:moveTo>
                    <a:pt x="2409" y="1"/>
                  </a:moveTo>
                  <a:lnTo>
                    <a:pt x="2409" y="1"/>
                  </a:lnTo>
                  <a:cubicBezTo>
                    <a:pt x="2328" y="399"/>
                    <a:pt x="2101" y="1404"/>
                    <a:pt x="2020" y="1793"/>
                  </a:cubicBezTo>
                  <a:cubicBezTo>
                    <a:pt x="1902" y="2192"/>
                    <a:pt x="1911" y="2617"/>
                    <a:pt x="1993" y="3016"/>
                  </a:cubicBezTo>
                  <a:cubicBezTo>
                    <a:pt x="2083" y="3622"/>
                    <a:pt x="2038" y="4238"/>
                    <a:pt x="2029" y="4845"/>
                  </a:cubicBezTo>
                  <a:cubicBezTo>
                    <a:pt x="2002" y="5451"/>
                    <a:pt x="1966" y="6067"/>
                    <a:pt x="1775" y="6638"/>
                  </a:cubicBezTo>
                  <a:cubicBezTo>
                    <a:pt x="1359" y="7543"/>
                    <a:pt x="635" y="8304"/>
                    <a:pt x="1" y="9073"/>
                  </a:cubicBezTo>
                  <a:lnTo>
                    <a:pt x="1" y="9082"/>
                  </a:lnTo>
                  <a:lnTo>
                    <a:pt x="164" y="9227"/>
                  </a:lnTo>
                  <a:cubicBezTo>
                    <a:pt x="689" y="8593"/>
                    <a:pt x="1205" y="7950"/>
                    <a:pt x="1640" y="7253"/>
                  </a:cubicBezTo>
                  <a:cubicBezTo>
                    <a:pt x="1866" y="6909"/>
                    <a:pt x="2011" y="6493"/>
                    <a:pt x="2056" y="6076"/>
                  </a:cubicBezTo>
                  <a:cubicBezTo>
                    <a:pt x="2165" y="5261"/>
                    <a:pt x="2147" y="4446"/>
                    <a:pt x="2129" y="3622"/>
                  </a:cubicBezTo>
                  <a:cubicBezTo>
                    <a:pt x="2092" y="3007"/>
                    <a:pt x="1884" y="2409"/>
                    <a:pt x="2056" y="1802"/>
                  </a:cubicBezTo>
                  <a:cubicBezTo>
                    <a:pt x="2138" y="1413"/>
                    <a:pt x="2328" y="408"/>
                    <a:pt x="2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6624675" y="2558450"/>
              <a:ext cx="37825" cy="101000"/>
            </a:xfrm>
            <a:custGeom>
              <a:avLst/>
              <a:gdLst/>
              <a:ahLst/>
              <a:cxnLst/>
              <a:rect l="l" t="t" r="r" b="b"/>
              <a:pathLst>
                <a:path w="1513" h="4040" extrusionOk="0">
                  <a:moveTo>
                    <a:pt x="658" y="1"/>
                  </a:moveTo>
                  <a:cubicBezTo>
                    <a:pt x="641" y="1"/>
                    <a:pt x="624" y="4"/>
                    <a:pt x="607" y="10"/>
                  </a:cubicBezTo>
                  <a:cubicBezTo>
                    <a:pt x="620" y="5"/>
                    <a:pt x="633" y="3"/>
                    <a:pt x="645" y="3"/>
                  </a:cubicBezTo>
                  <a:cubicBezTo>
                    <a:pt x="677" y="3"/>
                    <a:pt x="708" y="18"/>
                    <a:pt x="734" y="37"/>
                  </a:cubicBezTo>
                  <a:cubicBezTo>
                    <a:pt x="1513" y="988"/>
                    <a:pt x="526" y="3025"/>
                    <a:pt x="1" y="3958"/>
                  </a:cubicBezTo>
                  <a:lnTo>
                    <a:pt x="146" y="4039"/>
                  </a:lnTo>
                  <a:cubicBezTo>
                    <a:pt x="318" y="3713"/>
                    <a:pt x="472" y="3378"/>
                    <a:pt x="607" y="3043"/>
                  </a:cubicBezTo>
                  <a:cubicBezTo>
                    <a:pt x="915" y="2238"/>
                    <a:pt x="1413" y="744"/>
                    <a:pt x="743" y="28"/>
                  </a:cubicBezTo>
                  <a:cubicBezTo>
                    <a:pt x="720" y="11"/>
                    <a:pt x="689" y="1"/>
                    <a:pt x="6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6662700" y="2494625"/>
              <a:ext cx="16325" cy="81975"/>
            </a:xfrm>
            <a:custGeom>
              <a:avLst/>
              <a:gdLst/>
              <a:ahLst/>
              <a:cxnLst/>
              <a:rect l="l" t="t" r="r" b="b"/>
              <a:pathLst>
                <a:path w="653" h="3279" extrusionOk="0">
                  <a:moveTo>
                    <a:pt x="535" y="1"/>
                  </a:moveTo>
                  <a:cubicBezTo>
                    <a:pt x="580" y="272"/>
                    <a:pt x="626" y="553"/>
                    <a:pt x="635" y="825"/>
                  </a:cubicBezTo>
                  <a:cubicBezTo>
                    <a:pt x="553" y="1658"/>
                    <a:pt x="245" y="2454"/>
                    <a:pt x="1" y="3242"/>
                  </a:cubicBezTo>
                  <a:lnTo>
                    <a:pt x="110" y="3278"/>
                  </a:lnTo>
                  <a:cubicBezTo>
                    <a:pt x="327" y="2473"/>
                    <a:pt x="599" y="1667"/>
                    <a:pt x="653" y="825"/>
                  </a:cubicBezTo>
                  <a:cubicBezTo>
                    <a:pt x="644" y="544"/>
                    <a:pt x="590" y="272"/>
                    <a:pt x="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6559950" y="2626150"/>
              <a:ext cx="50725" cy="79700"/>
            </a:xfrm>
            <a:custGeom>
              <a:avLst/>
              <a:gdLst/>
              <a:ahLst/>
              <a:cxnLst/>
              <a:rect l="l" t="t" r="r" b="b"/>
              <a:pathLst>
                <a:path w="2029" h="3188" extrusionOk="0">
                  <a:moveTo>
                    <a:pt x="1440" y="0"/>
                  </a:moveTo>
                  <a:lnTo>
                    <a:pt x="1431" y="64"/>
                  </a:lnTo>
                  <a:cubicBezTo>
                    <a:pt x="2028" y="254"/>
                    <a:pt x="1875" y="1377"/>
                    <a:pt x="1404" y="1630"/>
                  </a:cubicBezTo>
                  <a:cubicBezTo>
                    <a:pt x="788" y="1947"/>
                    <a:pt x="362" y="2508"/>
                    <a:pt x="0" y="3079"/>
                  </a:cubicBezTo>
                  <a:lnTo>
                    <a:pt x="199" y="3188"/>
                  </a:lnTo>
                  <a:cubicBezTo>
                    <a:pt x="353" y="2907"/>
                    <a:pt x="534" y="2635"/>
                    <a:pt x="743" y="2382"/>
                  </a:cubicBezTo>
                  <a:cubicBezTo>
                    <a:pt x="951" y="2137"/>
                    <a:pt x="1186" y="1911"/>
                    <a:pt x="1467" y="1757"/>
                  </a:cubicBezTo>
                  <a:cubicBezTo>
                    <a:pt x="1639" y="1666"/>
                    <a:pt x="1739" y="1503"/>
                    <a:pt x="1811" y="1349"/>
                  </a:cubicBezTo>
                  <a:cubicBezTo>
                    <a:pt x="1992" y="906"/>
                    <a:pt x="2001" y="154"/>
                    <a:pt x="1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567875" y="2645625"/>
              <a:ext cx="24700" cy="47100"/>
            </a:xfrm>
            <a:custGeom>
              <a:avLst/>
              <a:gdLst/>
              <a:ahLst/>
              <a:cxnLst/>
              <a:rect l="l" t="t" r="r" b="b"/>
              <a:pathLst>
                <a:path w="988" h="1884" extrusionOk="0">
                  <a:moveTo>
                    <a:pt x="525" y="0"/>
                  </a:moveTo>
                  <a:cubicBezTo>
                    <a:pt x="643" y="136"/>
                    <a:pt x="734" y="299"/>
                    <a:pt x="761" y="471"/>
                  </a:cubicBezTo>
                  <a:cubicBezTo>
                    <a:pt x="824" y="1005"/>
                    <a:pt x="389" y="1458"/>
                    <a:pt x="0" y="1757"/>
                  </a:cubicBezTo>
                  <a:lnTo>
                    <a:pt x="100" y="1883"/>
                  </a:lnTo>
                  <a:cubicBezTo>
                    <a:pt x="245" y="1766"/>
                    <a:pt x="362" y="1630"/>
                    <a:pt x="480" y="1485"/>
                  </a:cubicBezTo>
                  <a:cubicBezTo>
                    <a:pt x="842" y="1050"/>
                    <a:pt x="987" y="426"/>
                    <a:pt x="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532100" y="2726650"/>
              <a:ext cx="110325" cy="127425"/>
            </a:xfrm>
            <a:custGeom>
              <a:avLst/>
              <a:gdLst/>
              <a:ahLst/>
              <a:cxnLst/>
              <a:rect l="l" t="t" r="r" b="b"/>
              <a:pathLst>
                <a:path w="4413" h="5097" extrusionOk="0">
                  <a:moveTo>
                    <a:pt x="82" y="1"/>
                  </a:moveTo>
                  <a:lnTo>
                    <a:pt x="82" y="1"/>
                  </a:lnTo>
                  <a:cubicBezTo>
                    <a:pt x="19" y="779"/>
                    <a:pt x="1" y="1576"/>
                    <a:pt x="118" y="2364"/>
                  </a:cubicBezTo>
                  <a:cubicBezTo>
                    <a:pt x="263" y="3505"/>
                    <a:pt x="852" y="4881"/>
                    <a:pt x="2128" y="5071"/>
                  </a:cubicBezTo>
                  <a:cubicBezTo>
                    <a:pt x="2215" y="5088"/>
                    <a:pt x="2305" y="5097"/>
                    <a:pt x="2399" y="5097"/>
                  </a:cubicBezTo>
                  <a:cubicBezTo>
                    <a:pt x="3288" y="5097"/>
                    <a:pt x="4413" y="4347"/>
                    <a:pt x="3921" y="3405"/>
                  </a:cubicBezTo>
                  <a:cubicBezTo>
                    <a:pt x="3812" y="3242"/>
                    <a:pt x="3668" y="3106"/>
                    <a:pt x="3514" y="2998"/>
                  </a:cubicBezTo>
                  <a:lnTo>
                    <a:pt x="3514" y="2998"/>
                  </a:lnTo>
                  <a:cubicBezTo>
                    <a:pt x="4283" y="3559"/>
                    <a:pt x="4057" y="4401"/>
                    <a:pt x="3251" y="4772"/>
                  </a:cubicBezTo>
                  <a:cubicBezTo>
                    <a:pt x="2989" y="4890"/>
                    <a:pt x="2733" y="4944"/>
                    <a:pt x="2489" y="4944"/>
                  </a:cubicBezTo>
                  <a:cubicBezTo>
                    <a:pt x="1647" y="4944"/>
                    <a:pt x="954" y="4299"/>
                    <a:pt x="680" y="3414"/>
                  </a:cubicBezTo>
                  <a:cubicBezTo>
                    <a:pt x="326" y="2337"/>
                    <a:pt x="381" y="1169"/>
                    <a:pt x="526" y="46"/>
                  </a:cubicBezTo>
                  <a:lnTo>
                    <a:pt x="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6530600" y="2817425"/>
              <a:ext cx="59700" cy="102325"/>
            </a:xfrm>
            <a:custGeom>
              <a:avLst/>
              <a:gdLst/>
              <a:ahLst/>
              <a:cxnLst/>
              <a:rect l="l" t="t" r="r" b="b"/>
              <a:pathLst>
                <a:path w="2388" h="4093" extrusionOk="0">
                  <a:moveTo>
                    <a:pt x="1053" y="1950"/>
                  </a:moveTo>
                  <a:cubicBezTo>
                    <a:pt x="1174" y="1950"/>
                    <a:pt x="1296" y="1968"/>
                    <a:pt x="1412" y="2002"/>
                  </a:cubicBezTo>
                  <a:lnTo>
                    <a:pt x="1412" y="2002"/>
                  </a:lnTo>
                  <a:cubicBezTo>
                    <a:pt x="1431" y="2124"/>
                    <a:pt x="1438" y="2248"/>
                    <a:pt x="1428" y="2373"/>
                  </a:cubicBezTo>
                  <a:cubicBezTo>
                    <a:pt x="1373" y="2617"/>
                    <a:pt x="1210" y="2862"/>
                    <a:pt x="1020" y="3025"/>
                  </a:cubicBezTo>
                  <a:cubicBezTo>
                    <a:pt x="911" y="3121"/>
                    <a:pt x="794" y="3162"/>
                    <a:pt x="682" y="3162"/>
                  </a:cubicBezTo>
                  <a:cubicBezTo>
                    <a:pt x="311" y="3162"/>
                    <a:pt x="0" y="2710"/>
                    <a:pt x="251" y="2327"/>
                  </a:cubicBezTo>
                  <a:cubicBezTo>
                    <a:pt x="438" y="2067"/>
                    <a:pt x="744" y="1950"/>
                    <a:pt x="1053" y="1950"/>
                  </a:cubicBezTo>
                  <a:close/>
                  <a:moveTo>
                    <a:pt x="794" y="0"/>
                  </a:moveTo>
                  <a:lnTo>
                    <a:pt x="649" y="82"/>
                  </a:lnTo>
                  <a:cubicBezTo>
                    <a:pt x="821" y="408"/>
                    <a:pt x="984" y="734"/>
                    <a:pt x="1120" y="1069"/>
                  </a:cubicBezTo>
                  <a:cubicBezTo>
                    <a:pt x="1223" y="1348"/>
                    <a:pt x="1342" y="1635"/>
                    <a:pt x="1399" y="1930"/>
                  </a:cubicBezTo>
                  <a:lnTo>
                    <a:pt x="1399" y="1930"/>
                  </a:lnTo>
                  <a:cubicBezTo>
                    <a:pt x="1286" y="1900"/>
                    <a:pt x="1166" y="1885"/>
                    <a:pt x="1047" y="1885"/>
                  </a:cubicBezTo>
                  <a:cubicBezTo>
                    <a:pt x="604" y="1885"/>
                    <a:pt x="166" y="2095"/>
                    <a:pt x="79" y="2554"/>
                  </a:cubicBezTo>
                  <a:cubicBezTo>
                    <a:pt x="42" y="2853"/>
                    <a:pt x="233" y="3169"/>
                    <a:pt x="531" y="3251"/>
                  </a:cubicBezTo>
                  <a:cubicBezTo>
                    <a:pt x="578" y="3263"/>
                    <a:pt x="624" y="3268"/>
                    <a:pt x="670" y="3268"/>
                  </a:cubicBezTo>
                  <a:cubicBezTo>
                    <a:pt x="1186" y="3268"/>
                    <a:pt x="1638" y="2559"/>
                    <a:pt x="1555" y="2101"/>
                  </a:cubicBezTo>
                  <a:cubicBezTo>
                    <a:pt x="1552" y="2084"/>
                    <a:pt x="1550" y="2067"/>
                    <a:pt x="1547" y="2050"/>
                  </a:cubicBezTo>
                  <a:lnTo>
                    <a:pt x="1547" y="2050"/>
                  </a:lnTo>
                  <a:cubicBezTo>
                    <a:pt x="1600" y="2073"/>
                    <a:pt x="1651" y="2099"/>
                    <a:pt x="1699" y="2128"/>
                  </a:cubicBezTo>
                  <a:cubicBezTo>
                    <a:pt x="2388" y="2499"/>
                    <a:pt x="2342" y="3432"/>
                    <a:pt x="2179" y="4093"/>
                  </a:cubicBezTo>
                  <a:cubicBezTo>
                    <a:pt x="2279" y="3740"/>
                    <a:pt x="2324" y="3369"/>
                    <a:pt x="2288" y="3006"/>
                  </a:cubicBezTo>
                  <a:cubicBezTo>
                    <a:pt x="2252" y="2635"/>
                    <a:pt x="2071" y="2255"/>
                    <a:pt x="1736" y="2074"/>
                  </a:cubicBezTo>
                  <a:cubicBezTo>
                    <a:pt x="1674" y="2034"/>
                    <a:pt x="1607" y="2001"/>
                    <a:pt x="1535" y="1973"/>
                  </a:cubicBezTo>
                  <a:lnTo>
                    <a:pt x="1535" y="1973"/>
                  </a:lnTo>
                  <a:cubicBezTo>
                    <a:pt x="1418" y="1272"/>
                    <a:pt x="1110" y="633"/>
                    <a:pt x="794" y="9"/>
                  </a:cubicBezTo>
                  <a:lnTo>
                    <a:pt x="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6580550" y="2722425"/>
              <a:ext cx="101425" cy="59700"/>
            </a:xfrm>
            <a:custGeom>
              <a:avLst/>
              <a:gdLst/>
              <a:ahLst/>
              <a:cxnLst/>
              <a:rect l="l" t="t" r="r" b="b"/>
              <a:pathLst>
                <a:path w="4057" h="2388" extrusionOk="0">
                  <a:moveTo>
                    <a:pt x="1016" y="1"/>
                  </a:moveTo>
                  <a:cubicBezTo>
                    <a:pt x="679" y="1"/>
                    <a:pt x="341" y="11"/>
                    <a:pt x="0" y="25"/>
                  </a:cubicBezTo>
                  <a:lnTo>
                    <a:pt x="45" y="468"/>
                  </a:lnTo>
                  <a:cubicBezTo>
                    <a:pt x="641" y="401"/>
                    <a:pt x="1253" y="338"/>
                    <a:pt x="1858" y="338"/>
                  </a:cubicBezTo>
                  <a:cubicBezTo>
                    <a:pt x="2147" y="338"/>
                    <a:pt x="2433" y="352"/>
                    <a:pt x="2717" y="387"/>
                  </a:cubicBezTo>
                  <a:cubicBezTo>
                    <a:pt x="3396" y="432"/>
                    <a:pt x="3848" y="1066"/>
                    <a:pt x="3921" y="1709"/>
                  </a:cubicBezTo>
                  <a:cubicBezTo>
                    <a:pt x="3957" y="1935"/>
                    <a:pt x="3948" y="2162"/>
                    <a:pt x="3984" y="2388"/>
                  </a:cubicBezTo>
                  <a:cubicBezTo>
                    <a:pt x="3966" y="2270"/>
                    <a:pt x="3984" y="2162"/>
                    <a:pt x="3984" y="2044"/>
                  </a:cubicBezTo>
                  <a:cubicBezTo>
                    <a:pt x="4057" y="1211"/>
                    <a:pt x="3676" y="287"/>
                    <a:pt x="2762" y="142"/>
                  </a:cubicBezTo>
                  <a:cubicBezTo>
                    <a:pt x="2182" y="33"/>
                    <a:pt x="1601" y="1"/>
                    <a:pt x="10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6591625" y="2684550"/>
              <a:ext cx="77675" cy="41675"/>
            </a:xfrm>
            <a:custGeom>
              <a:avLst/>
              <a:gdLst/>
              <a:ahLst/>
              <a:cxnLst/>
              <a:rect l="l" t="t" r="r" b="b"/>
              <a:pathLst>
                <a:path w="3107" h="1667" extrusionOk="0">
                  <a:moveTo>
                    <a:pt x="3107" y="0"/>
                  </a:moveTo>
                  <a:cubicBezTo>
                    <a:pt x="3043" y="136"/>
                    <a:pt x="2962" y="272"/>
                    <a:pt x="2889" y="408"/>
                  </a:cubicBezTo>
                  <a:cubicBezTo>
                    <a:pt x="2826" y="526"/>
                    <a:pt x="2753" y="652"/>
                    <a:pt x="2681" y="761"/>
                  </a:cubicBezTo>
                  <a:cubicBezTo>
                    <a:pt x="2590" y="888"/>
                    <a:pt x="2437" y="951"/>
                    <a:pt x="2283" y="1005"/>
                  </a:cubicBezTo>
                  <a:cubicBezTo>
                    <a:pt x="1549" y="1223"/>
                    <a:pt x="761" y="1223"/>
                    <a:pt x="1" y="1223"/>
                  </a:cubicBezTo>
                  <a:lnTo>
                    <a:pt x="10" y="1666"/>
                  </a:lnTo>
                  <a:cubicBezTo>
                    <a:pt x="671" y="1594"/>
                    <a:pt x="2563" y="1440"/>
                    <a:pt x="2826" y="770"/>
                  </a:cubicBezTo>
                  <a:cubicBezTo>
                    <a:pt x="2935" y="517"/>
                    <a:pt x="3025" y="254"/>
                    <a:pt x="3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3"/>
            <p:cNvSpPr/>
            <p:nvPr/>
          </p:nvSpPr>
          <p:spPr>
            <a:xfrm>
              <a:off x="6598650" y="2817600"/>
              <a:ext cx="84225" cy="36525"/>
            </a:xfrm>
            <a:custGeom>
              <a:avLst/>
              <a:gdLst/>
              <a:ahLst/>
              <a:cxnLst/>
              <a:rect l="l" t="t" r="r" b="b"/>
              <a:pathLst>
                <a:path w="3369" h="1461" extrusionOk="0">
                  <a:moveTo>
                    <a:pt x="3024" y="1"/>
                  </a:moveTo>
                  <a:cubicBezTo>
                    <a:pt x="2944" y="1"/>
                    <a:pt x="2862" y="27"/>
                    <a:pt x="2798" y="75"/>
                  </a:cubicBezTo>
                  <a:cubicBezTo>
                    <a:pt x="2518" y="283"/>
                    <a:pt x="2228" y="473"/>
                    <a:pt x="1929" y="636"/>
                  </a:cubicBezTo>
                  <a:cubicBezTo>
                    <a:pt x="1323" y="953"/>
                    <a:pt x="671" y="1207"/>
                    <a:pt x="1" y="1342"/>
                  </a:cubicBezTo>
                  <a:lnTo>
                    <a:pt x="19" y="1460"/>
                  </a:lnTo>
                  <a:cubicBezTo>
                    <a:pt x="698" y="1297"/>
                    <a:pt x="1350" y="1035"/>
                    <a:pt x="1956" y="691"/>
                  </a:cubicBezTo>
                  <a:cubicBezTo>
                    <a:pt x="2264" y="528"/>
                    <a:pt x="2554" y="328"/>
                    <a:pt x="2826" y="111"/>
                  </a:cubicBezTo>
                  <a:cubicBezTo>
                    <a:pt x="2886" y="64"/>
                    <a:pt x="2966" y="35"/>
                    <a:pt x="3043" y="35"/>
                  </a:cubicBezTo>
                  <a:cubicBezTo>
                    <a:pt x="3128" y="35"/>
                    <a:pt x="3208" y="71"/>
                    <a:pt x="3251" y="156"/>
                  </a:cubicBezTo>
                  <a:cubicBezTo>
                    <a:pt x="3351" y="319"/>
                    <a:pt x="3215" y="500"/>
                    <a:pt x="3061" y="555"/>
                  </a:cubicBezTo>
                  <a:cubicBezTo>
                    <a:pt x="3224" y="500"/>
                    <a:pt x="3369" y="319"/>
                    <a:pt x="3278" y="147"/>
                  </a:cubicBezTo>
                  <a:cubicBezTo>
                    <a:pt x="3227" y="45"/>
                    <a:pt x="3127" y="1"/>
                    <a:pt x="30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a:off x="6617900" y="2726425"/>
              <a:ext cx="55475" cy="56575"/>
            </a:xfrm>
            <a:custGeom>
              <a:avLst/>
              <a:gdLst/>
              <a:ahLst/>
              <a:cxnLst/>
              <a:rect l="l" t="t" r="r" b="b"/>
              <a:pathLst>
                <a:path w="2219" h="2263" extrusionOk="0">
                  <a:moveTo>
                    <a:pt x="1413" y="0"/>
                  </a:moveTo>
                  <a:lnTo>
                    <a:pt x="1241" y="145"/>
                  </a:lnTo>
                  <a:cubicBezTo>
                    <a:pt x="1485" y="453"/>
                    <a:pt x="1711" y="815"/>
                    <a:pt x="1811" y="1205"/>
                  </a:cubicBezTo>
                  <a:cubicBezTo>
                    <a:pt x="1990" y="1797"/>
                    <a:pt x="1513" y="2147"/>
                    <a:pt x="995" y="2147"/>
                  </a:cubicBezTo>
                  <a:cubicBezTo>
                    <a:pt x="911" y="2147"/>
                    <a:pt x="826" y="2138"/>
                    <a:pt x="743" y="2119"/>
                  </a:cubicBezTo>
                  <a:cubicBezTo>
                    <a:pt x="353" y="2020"/>
                    <a:pt x="18" y="1657"/>
                    <a:pt x="45" y="1241"/>
                  </a:cubicBezTo>
                  <a:cubicBezTo>
                    <a:pt x="45" y="1051"/>
                    <a:pt x="82" y="761"/>
                    <a:pt x="326" y="752"/>
                  </a:cubicBezTo>
                  <a:cubicBezTo>
                    <a:pt x="73" y="752"/>
                    <a:pt x="18" y="1042"/>
                    <a:pt x="18" y="1241"/>
                  </a:cubicBezTo>
                  <a:cubicBezTo>
                    <a:pt x="0" y="1449"/>
                    <a:pt x="45" y="1676"/>
                    <a:pt x="190" y="1848"/>
                  </a:cubicBezTo>
                  <a:cubicBezTo>
                    <a:pt x="390" y="2120"/>
                    <a:pt x="727" y="2263"/>
                    <a:pt x="1061" y="2263"/>
                  </a:cubicBezTo>
                  <a:cubicBezTo>
                    <a:pt x="1393" y="2263"/>
                    <a:pt x="1721" y="2123"/>
                    <a:pt x="1911" y="1829"/>
                  </a:cubicBezTo>
                  <a:cubicBezTo>
                    <a:pt x="2219" y="1223"/>
                    <a:pt x="1757" y="498"/>
                    <a:pt x="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pic>
        <p:nvPicPr>
          <p:cNvPr id="37" name="Google Shape;37;p3"/>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38" name="Google Shape;38;p3"/>
          <p:cNvSpPr txBox="1">
            <a:spLocks noGrp="1"/>
          </p:cNvSpPr>
          <p:nvPr>
            <p:ph type="title"/>
          </p:nvPr>
        </p:nvSpPr>
        <p:spPr>
          <a:xfrm>
            <a:off x="4119275" y="2270200"/>
            <a:ext cx="3943500" cy="1776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4119275" y="1096400"/>
            <a:ext cx="1117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0" name="Google Shape;40;p3"/>
          <p:cNvSpPr>
            <a:spLocks noGrp="1"/>
          </p:cNvSpPr>
          <p:nvPr>
            <p:ph type="pic" idx="3"/>
          </p:nvPr>
        </p:nvSpPr>
        <p:spPr>
          <a:xfrm>
            <a:off x="690975" y="649925"/>
            <a:ext cx="2870400" cy="38391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pic>
        <p:nvPicPr>
          <p:cNvPr id="46" name="Google Shape;46;p5"/>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47" name="Google Shape;4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5"/>
          <p:cNvSpPr txBox="1">
            <a:spLocks noGrp="1"/>
          </p:cNvSpPr>
          <p:nvPr>
            <p:ph type="subTitle" idx="1"/>
          </p:nvPr>
        </p:nvSpPr>
        <p:spPr>
          <a:xfrm>
            <a:off x="1764813" y="3580302"/>
            <a:ext cx="6160800" cy="66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5"/>
          <p:cNvSpPr txBox="1">
            <a:spLocks noGrp="1"/>
          </p:cNvSpPr>
          <p:nvPr>
            <p:ph type="subTitle" idx="2"/>
          </p:nvPr>
        </p:nvSpPr>
        <p:spPr>
          <a:xfrm>
            <a:off x="1764813" y="2012179"/>
            <a:ext cx="6160800" cy="66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3"/>
          </p:nvPr>
        </p:nvSpPr>
        <p:spPr>
          <a:xfrm>
            <a:off x="1764813" y="1514725"/>
            <a:ext cx="6160800" cy="558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 name="Google Shape;51;p5"/>
          <p:cNvSpPr txBox="1">
            <a:spLocks noGrp="1"/>
          </p:cNvSpPr>
          <p:nvPr>
            <p:ph type="subTitle" idx="4"/>
          </p:nvPr>
        </p:nvSpPr>
        <p:spPr>
          <a:xfrm>
            <a:off x="1764816" y="3082847"/>
            <a:ext cx="6160800" cy="558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2" name="Google Shape;52;p5"/>
          <p:cNvGrpSpPr/>
          <p:nvPr/>
        </p:nvGrpSpPr>
        <p:grpSpPr>
          <a:xfrm rot="5982353" flipH="1">
            <a:off x="-1566156" y="3597748"/>
            <a:ext cx="2994029" cy="2654707"/>
            <a:chOff x="-161012" y="1953813"/>
            <a:chExt cx="1115502" cy="989079"/>
          </a:xfrm>
        </p:grpSpPr>
        <p:sp>
          <p:nvSpPr>
            <p:cNvPr id="53" name="Google Shape;53;p5"/>
            <p:cNvSpPr/>
            <p:nvPr/>
          </p:nvSpPr>
          <p:spPr>
            <a:xfrm>
              <a:off x="-161012" y="1975133"/>
              <a:ext cx="1115502" cy="963030"/>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525525" y="2271969"/>
              <a:ext cx="177471" cy="155700"/>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488139" y="2193819"/>
              <a:ext cx="195789" cy="124395"/>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00972" y="2139391"/>
              <a:ext cx="29278" cy="123795"/>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584607" y="2435101"/>
              <a:ext cx="172066" cy="361024"/>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263147" y="1992475"/>
              <a:ext cx="382044" cy="63361"/>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67719" y="1953813"/>
              <a:ext cx="170039" cy="46320"/>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689333" y="2487427"/>
              <a:ext cx="114260" cy="78226"/>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234544" y="2019125"/>
              <a:ext cx="250217" cy="819792"/>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386791" y="2294416"/>
              <a:ext cx="136031" cy="326340"/>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299782" y="2112891"/>
              <a:ext cx="76274" cy="339253"/>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394974" y="2504393"/>
              <a:ext cx="101348" cy="438498"/>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5"/>
          <p:cNvGrpSpPr/>
          <p:nvPr/>
        </p:nvGrpSpPr>
        <p:grpSpPr>
          <a:xfrm rot="10800000">
            <a:off x="7905312" y="-924490"/>
            <a:ext cx="3972745" cy="4296337"/>
            <a:chOff x="-2114988" y="955960"/>
            <a:chExt cx="3972745" cy="4296337"/>
          </a:xfrm>
        </p:grpSpPr>
        <p:sp>
          <p:nvSpPr>
            <p:cNvPr id="66" name="Google Shape;66;p5"/>
            <p:cNvSpPr/>
            <p:nvPr/>
          </p:nvSpPr>
          <p:spPr>
            <a:xfrm rot="10800000">
              <a:off x="-216300" y="955960"/>
              <a:ext cx="831531" cy="4242771"/>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7796808">
              <a:off x="466652" y="3923501"/>
              <a:ext cx="855723" cy="1218922"/>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9779732">
              <a:off x="209834" y="4077625"/>
              <a:ext cx="858134" cy="613568"/>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rot="9674424">
              <a:off x="1086404" y="3743474"/>
              <a:ext cx="405023" cy="429183"/>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rot="-3003192" flipH="1">
              <a:off x="864331" y="2974478"/>
              <a:ext cx="599804" cy="65658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8310535">
              <a:off x="495184" y="1082940"/>
              <a:ext cx="439826" cy="2329131"/>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7042080">
              <a:off x="445676" y="1742646"/>
              <a:ext cx="538829" cy="2100393"/>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10800000">
              <a:off x="273208" y="1465341"/>
              <a:ext cx="124268" cy="683162"/>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7646939">
              <a:off x="1013926" y="3706394"/>
              <a:ext cx="167181" cy="126720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258675">
              <a:off x="783218" y="1363958"/>
              <a:ext cx="216733" cy="885925"/>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6994632">
              <a:off x="634851" y="2477048"/>
              <a:ext cx="279177" cy="1367843"/>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7386445">
              <a:off x="1432398" y="2824232"/>
              <a:ext cx="229922" cy="591193"/>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9513515">
              <a:off x="94235" y="3006155"/>
              <a:ext cx="784750" cy="105335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9513515">
              <a:off x="193700" y="3627874"/>
              <a:ext cx="406061" cy="587785"/>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rot="-9513515">
              <a:off x="714875" y="2585910"/>
              <a:ext cx="476325" cy="618176"/>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rot="-7638804">
              <a:off x="-590276" y="933732"/>
              <a:ext cx="805635" cy="4233080"/>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pic>
        <p:nvPicPr>
          <p:cNvPr id="83" name="Google Shape;83;p6"/>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84" name="Google Shape;8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6"/>
          <p:cNvSpPr/>
          <p:nvPr/>
        </p:nvSpPr>
        <p:spPr>
          <a:xfrm flipH="1">
            <a:off x="8289641" y="3251285"/>
            <a:ext cx="1793627" cy="2375284"/>
          </a:xfrm>
          <a:custGeom>
            <a:avLst/>
            <a:gdLst/>
            <a:ahLst/>
            <a:cxnLst/>
            <a:rect l="l" t="t" r="r" b="b"/>
            <a:pathLst>
              <a:path w="12017" h="15914" extrusionOk="0">
                <a:moveTo>
                  <a:pt x="3556" y="1"/>
                </a:moveTo>
                <a:cubicBezTo>
                  <a:pt x="3336" y="1"/>
                  <a:pt x="3115" y="34"/>
                  <a:pt x="2935" y="150"/>
                </a:cubicBezTo>
                <a:cubicBezTo>
                  <a:pt x="3098" y="54"/>
                  <a:pt x="3286" y="22"/>
                  <a:pt x="3475" y="22"/>
                </a:cubicBezTo>
                <a:cubicBezTo>
                  <a:pt x="3589" y="22"/>
                  <a:pt x="3704" y="33"/>
                  <a:pt x="3813" y="50"/>
                </a:cubicBezTo>
                <a:cubicBezTo>
                  <a:pt x="4410" y="132"/>
                  <a:pt x="4954" y="539"/>
                  <a:pt x="5080" y="1137"/>
                </a:cubicBezTo>
                <a:cubicBezTo>
                  <a:pt x="5497" y="2875"/>
                  <a:pt x="3722" y="3654"/>
                  <a:pt x="2292" y="3772"/>
                </a:cubicBezTo>
                <a:cubicBezTo>
                  <a:pt x="2292" y="3772"/>
                  <a:pt x="2292" y="3808"/>
                  <a:pt x="2292" y="3835"/>
                </a:cubicBezTo>
                <a:cubicBezTo>
                  <a:pt x="1531" y="3880"/>
                  <a:pt x="761" y="3962"/>
                  <a:pt x="1" y="4053"/>
                </a:cubicBezTo>
                <a:lnTo>
                  <a:pt x="73" y="4496"/>
                </a:lnTo>
                <a:cubicBezTo>
                  <a:pt x="897" y="4360"/>
                  <a:pt x="1739" y="4270"/>
                  <a:pt x="2581" y="4216"/>
                </a:cubicBezTo>
                <a:cubicBezTo>
                  <a:pt x="2744" y="4216"/>
                  <a:pt x="2916" y="4206"/>
                  <a:pt x="3079" y="4197"/>
                </a:cubicBezTo>
                <a:cubicBezTo>
                  <a:pt x="3088" y="4206"/>
                  <a:pt x="3097" y="4216"/>
                  <a:pt x="3107" y="4216"/>
                </a:cubicBezTo>
                <a:cubicBezTo>
                  <a:pt x="3161" y="4243"/>
                  <a:pt x="3170" y="4243"/>
                  <a:pt x="3215" y="4252"/>
                </a:cubicBezTo>
                <a:cubicBezTo>
                  <a:pt x="3332" y="4262"/>
                  <a:pt x="3445" y="4266"/>
                  <a:pt x="3557" y="4266"/>
                </a:cubicBezTo>
                <a:cubicBezTo>
                  <a:pt x="3730" y="4266"/>
                  <a:pt x="3899" y="4257"/>
                  <a:pt x="4075" y="4252"/>
                </a:cubicBezTo>
                <a:cubicBezTo>
                  <a:pt x="4075" y="4252"/>
                  <a:pt x="4564" y="4243"/>
                  <a:pt x="4899" y="4225"/>
                </a:cubicBezTo>
                <a:cubicBezTo>
                  <a:pt x="5099" y="4252"/>
                  <a:pt x="5307" y="4279"/>
                  <a:pt x="5506" y="4315"/>
                </a:cubicBezTo>
                <a:cubicBezTo>
                  <a:pt x="6004" y="4985"/>
                  <a:pt x="5678" y="7647"/>
                  <a:pt x="5624" y="8245"/>
                </a:cubicBezTo>
                <a:cubicBezTo>
                  <a:pt x="5542" y="9032"/>
                  <a:pt x="5415" y="9884"/>
                  <a:pt x="5298" y="10717"/>
                </a:cubicBezTo>
                <a:cubicBezTo>
                  <a:pt x="5252" y="10961"/>
                  <a:pt x="5198" y="11206"/>
                  <a:pt x="5144" y="11450"/>
                </a:cubicBezTo>
                <a:cubicBezTo>
                  <a:pt x="4816" y="12682"/>
                  <a:pt x="4243" y="14553"/>
                  <a:pt x="2738" y="14553"/>
                </a:cubicBezTo>
                <a:cubicBezTo>
                  <a:pt x="2661" y="14553"/>
                  <a:pt x="2582" y="14548"/>
                  <a:pt x="2500" y="14538"/>
                </a:cubicBezTo>
                <a:cubicBezTo>
                  <a:pt x="2210" y="14501"/>
                  <a:pt x="1911" y="14320"/>
                  <a:pt x="1839" y="14021"/>
                </a:cubicBezTo>
                <a:lnTo>
                  <a:pt x="1839" y="14021"/>
                </a:lnTo>
                <a:cubicBezTo>
                  <a:pt x="1902" y="14320"/>
                  <a:pt x="2201" y="14519"/>
                  <a:pt x="2500" y="14556"/>
                </a:cubicBezTo>
                <a:cubicBezTo>
                  <a:pt x="2601" y="14572"/>
                  <a:pt x="2699" y="14581"/>
                  <a:pt x="2794" y="14581"/>
                </a:cubicBezTo>
                <a:cubicBezTo>
                  <a:pt x="4032" y="14581"/>
                  <a:pt x="4740" y="13209"/>
                  <a:pt x="5135" y="11821"/>
                </a:cubicBezTo>
                <a:lnTo>
                  <a:pt x="5135" y="11821"/>
                </a:lnTo>
                <a:cubicBezTo>
                  <a:pt x="5044" y="12853"/>
                  <a:pt x="5379" y="13922"/>
                  <a:pt x="6058" y="14710"/>
                </a:cubicBezTo>
                <a:cubicBezTo>
                  <a:pt x="6803" y="15554"/>
                  <a:pt x="7722" y="15914"/>
                  <a:pt x="8657" y="15914"/>
                </a:cubicBezTo>
                <a:cubicBezTo>
                  <a:pt x="9859" y="15914"/>
                  <a:pt x="11089" y="15319"/>
                  <a:pt x="12016" y="14393"/>
                </a:cubicBezTo>
                <a:lnTo>
                  <a:pt x="12016" y="14393"/>
                </a:lnTo>
                <a:cubicBezTo>
                  <a:pt x="11073" y="15290"/>
                  <a:pt x="9863" y="15872"/>
                  <a:pt x="8685" y="15872"/>
                </a:cubicBezTo>
                <a:cubicBezTo>
                  <a:pt x="7759" y="15872"/>
                  <a:pt x="6854" y="15513"/>
                  <a:pt x="6113" y="14664"/>
                </a:cubicBezTo>
                <a:lnTo>
                  <a:pt x="6122" y="14664"/>
                </a:lnTo>
                <a:cubicBezTo>
                  <a:pt x="5397" y="13822"/>
                  <a:pt x="5089" y="12654"/>
                  <a:pt x="5271" y="11568"/>
                </a:cubicBezTo>
                <a:cubicBezTo>
                  <a:pt x="5452" y="10499"/>
                  <a:pt x="5651" y="9322"/>
                  <a:pt x="5787" y="8254"/>
                </a:cubicBezTo>
                <a:cubicBezTo>
                  <a:pt x="5841" y="7638"/>
                  <a:pt x="6194" y="5356"/>
                  <a:pt x="5796" y="4378"/>
                </a:cubicBezTo>
                <a:lnTo>
                  <a:pt x="5796" y="4378"/>
                </a:lnTo>
                <a:cubicBezTo>
                  <a:pt x="5959" y="4424"/>
                  <a:pt x="6131" y="4469"/>
                  <a:pt x="6294" y="4532"/>
                </a:cubicBezTo>
                <a:cubicBezTo>
                  <a:pt x="7027" y="4876"/>
                  <a:pt x="6964" y="5963"/>
                  <a:pt x="6955" y="6669"/>
                </a:cubicBezTo>
                <a:cubicBezTo>
                  <a:pt x="6882" y="7937"/>
                  <a:pt x="6602" y="9186"/>
                  <a:pt x="6484" y="10454"/>
                </a:cubicBezTo>
                <a:cubicBezTo>
                  <a:pt x="6448" y="10880"/>
                  <a:pt x="6420" y="11314"/>
                  <a:pt x="6484" y="11740"/>
                </a:cubicBezTo>
                <a:cubicBezTo>
                  <a:pt x="6520" y="11948"/>
                  <a:pt x="6583" y="12174"/>
                  <a:pt x="6737" y="12337"/>
                </a:cubicBezTo>
                <a:cubicBezTo>
                  <a:pt x="7401" y="13110"/>
                  <a:pt x="8184" y="13436"/>
                  <a:pt x="8982" y="13436"/>
                </a:cubicBezTo>
                <a:cubicBezTo>
                  <a:pt x="9970" y="13436"/>
                  <a:pt x="10981" y="12937"/>
                  <a:pt x="11817" y="12165"/>
                </a:cubicBezTo>
                <a:lnTo>
                  <a:pt x="11817" y="12165"/>
                </a:lnTo>
                <a:cubicBezTo>
                  <a:pt x="11056" y="12844"/>
                  <a:pt x="10050" y="13406"/>
                  <a:pt x="9015" y="13406"/>
                </a:cubicBezTo>
                <a:cubicBezTo>
                  <a:pt x="8794" y="13406"/>
                  <a:pt x="8571" y="13380"/>
                  <a:pt x="8349" y="13324"/>
                </a:cubicBezTo>
                <a:cubicBezTo>
                  <a:pt x="7942" y="13216"/>
                  <a:pt x="7561" y="13007"/>
                  <a:pt x="7235" y="12736"/>
                </a:cubicBezTo>
                <a:cubicBezTo>
                  <a:pt x="6928" y="12473"/>
                  <a:pt x="6602" y="12165"/>
                  <a:pt x="6565" y="11731"/>
                </a:cubicBezTo>
                <a:cubicBezTo>
                  <a:pt x="6484" y="10671"/>
                  <a:pt x="6728" y="9630"/>
                  <a:pt x="6918" y="8589"/>
                </a:cubicBezTo>
                <a:cubicBezTo>
                  <a:pt x="6928" y="8770"/>
                  <a:pt x="6964" y="8951"/>
                  <a:pt x="7000" y="9132"/>
                </a:cubicBezTo>
                <a:cubicBezTo>
                  <a:pt x="7181" y="9992"/>
                  <a:pt x="7788" y="10789"/>
                  <a:pt x="8639" y="11061"/>
                </a:cubicBezTo>
                <a:cubicBezTo>
                  <a:pt x="8920" y="11167"/>
                  <a:pt x="9222" y="11230"/>
                  <a:pt x="9521" y="11230"/>
                </a:cubicBezTo>
                <a:cubicBezTo>
                  <a:pt x="9808" y="11230"/>
                  <a:pt x="10092" y="11171"/>
                  <a:pt x="10350" y="11033"/>
                </a:cubicBezTo>
                <a:cubicBezTo>
                  <a:pt x="10875" y="10762"/>
                  <a:pt x="11274" y="10291"/>
                  <a:pt x="11527" y="9775"/>
                </a:cubicBezTo>
                <a:lnTo>
                  <a:pt x="11527" y="9775"/>
                </a:lnTo>
                <a:cubicBezTo>
                  <a:pt x="11265" y="10291"/>
                  <a:pt x="10866" y="10753"/>
                  <a:pt x="10341" y="11006"/>
                </a:cubicBezTo>
                <a:cubicBezTo>
                  <a:pt x="10093" y="11130"/>
                  <a:pt x="9826" y="11183"/>
                  <a:pt x="9556" y="11183"/>
                </a:cubicBezTo>
                <a:cubicBezTo>
                  <a:pt x="9253" y="11183"/>
                  <a:pt x="8948" y="11116"/>
                  <a:pt x="8666" y="11006"/>
                </a:cubicBezTo>
                <a:cubicBezTo>
                  <a:pt x="7534" y="10626"/>
                  <a:pt x="6973" y="9386"/>
                  <a:pt x="7018" y="8254"/>
                </a:cubicBezTo>
                <a:lnTo>
                  <a:pt x="6973" y="8254"/>
                </a:lnTo>
                <a:cubicBezTo>
                  <a:pt x="6991" y="8154"/>
                  <a:pt x="7009" y="8055"/>
                  <a:pt x="7018" y="7955"/>
                </a:cubicBezTo>
                <a:cubicBezTo>
                  <a:pt x="7145" y="7104"/>
                  <a:pt x="7290" y="6253"/>
                  <a:pt x="7163" y="5384"/>
                </a:cubicBezTo>
                <a:cubicBezTo>
                  <a:pt x="7136" y="5202"/>
                  <a:pt x="7081" y="5021"/>
                  <a:pt x="7000" y="4849"/>
                </a:cubicBezTo>
                <a:lnTo>
                  <a:pt x="7000" y="4849"/>
                </a:lnTo>
                <a:cubicBezTo>
                  <a:pt x="7751" y="5320"/>
                  <a:pt x="8249" y="6054"/>
                  <a:pt x="8168" y="7059"/>
                </a:cubicBezTo>
                <a:cubicBezTo>
                  <a:pt x="8105" y="7520"/>
                  <a:pt x="8412" y="7946"/>
                  <a:pt x="8775" y="8199"/>
                </a:cubicBezTo>
                <a:cubicBezTo>
                  <a:pt x="9072" y="8422"/>
                  <a:pt x="9472" y="8583"/>
                  <a:pt x="9858" y="8583"/>
                </a:cubicBezTo>
                <a:cubicBezTo>
                  <a:pt x="10130" y="8583"/>
                  <a:pt x="10395" y="8503"/>
                  <a:pt x="10613" y="8308"/>
                </a:cubicBezTo>
                <a:cubicBezTo>
                  <a:pt x="11102" y="7846"/>
                  <a:pt x="11093" y="7095"/>
                  <a:pt x="11038" y="6470"/>
                </a:cubicBezTo>
                <a:lnTo>
                  <a:pt x="11038" y="6470"/>
                </a:lnTo>
                <a:cubicBezTo>
                  <a:pt x="11084" y="7086"/>
                  <a:pt x="11065" y="7828"/>
                  <a:pt x="10576" y="8281"/>
                </a:cubicBezTo>
                <a:cubicBezTo>
                  <a:pt x="10376" y="8453"/>
                  <a:pt x="10136" y="8524"/>
                  <a:pt x="9889" y="8524"/>
                </a:cubicBezTo>
                <a:cubicBezTo>
                  <a:pt x="9512" y="8524"/>
                  <a:pt x="9119" y="8357"/>
                  <a:pt x="8829" y="8127"/>
                </a:cubicBezTo>
                <a:cubicBezTo>
                  <a:pt x="8503" y="7883"/>
                  <a:pt x="8222" y="7502"/>
                  <a:pt x="8286" y="7077"/>
                </a:cubicBezTo>
                <a:cubicBezTo>
                  <a:pt x="8322" y="6633"/>
                  <a:pt x="8268" y="6180"/>
                  <a:pt x="8077" y="5773"/>
                </a:cubicBezTo>
                <a:cubicBezTo>
                  <a:pt x="7797" y="5202"/>
                  <a:pt x="7335" y="4804"/>
                  <a:pt x="6792" y="4532"/>
                </a:cubicBezTo>
                <a:cubicBezTo>
                  <a:pt x="6710" y="4433"/>
                  <a:pt x="6611" y="4351"/>
                  <a:pt x="6502" y="4288"/>
                </a:cubicBezTo>
                <a:lnTo>
                  <a:pt x="6502" y="4288"/>
                </a:lnTo>
                <a:cubicBezTo>
                  <a:pt x="6529" y="4297"/>
                  <a:pt x="6547" y="4306"/>
                  <a:pt x="6574" y="4306"/>
                </a:cubicBezTo>
                <a:lnTo>
                  <a:pt x="6846" y="4388"/>
                </a:lnTo>
                <a:cubicBezTo>
                  <a:pt x="7371" y="4532"/>
                  <a:pt x="7951" y="4714"/>
                  <a:pt x="8485" y="4813"/>
                </a:cubicBezTo>
                <a:cubicBezTo>
                  <a:pt x="8606" y="4838"/>
                  <a:pt x="8716" y="4850"/>
                  <a:pt x="8815" y="4850"/>
                </a:cubicBezTo>
                <a:cubicBezTo>
                  <a:pt x="9362" y="4850"/>
                  <a:pt x="9581" y="4478"/>
                  <a:pt x="9481" y="3826"/>
                </a:cubicBezTo>
                <a:cubicBezTo>
                  <a:pt x="9390" y="3265"/>
                  <a:pt x="9182" y="2731"/>
                  <a:pt x="8974" y="2214"/>
                </a:cubicBezTo>
                <a:lnTo>
                  <a:pt x="8974" y="2214"/>
                </a:lnTo>
                <a:cubicBezTo>
                  <a:pt x="9164" y="2740"/>
                  <a:pt x="9354" y="3274"/>
                  <a:pt x="9418" y="3835"/>
                </a:cubicBezTo>
                <a:cubicBezTo>
                  <a:pt x="9484" y="4414"/>
                  <a:pt x="9320" y="4744"/>
                  <a:pt x="8859" y="4744"/>
                </a:cubicBezTo>
                <a:cubicBezTo>
                  <a:pt x="8758" y="4744"/>
                  <a:pt x="8642" y="4728"/>
                  <a:pt x="8512" y="4695"/>
                </a:cubicBezTo>
                <a:cubicBezTo>
                  <a:pt x="7987" y="4578"/>
                  <a:pt x="7416" y="4378"/>
                  <a:pt x="6900" y="4216"/>
                </a:cubicBezTo>
                <a:lnTo>
                  <a:pt x="6629" y="4125"/>
                </a:lnTo>
                <a:cubicBezTo>
                  <a:pt x="6368" y="4036"/>
                  <a:pt x="6102" y="4014"/>
                  <a:pt x="5834" y="4014"/>
                </a:cubicBezTo>
                <a:cubicBezTo>
                  <a:pt x="5776" y="4014"/>
                  <a:pt x="5718" y="4015"/>
                  <a:pt x="5660" y="4016"/>
                </a:cubicBezTo>
                <a:cubicBezTo>
                  <a:pt x="5587" y="3998"/>
                  <a:pt x="5524" y="3989"/>
                  <a:pt x="5461" y="3971"/>
                </a:cubicBezTo>
                <a:cubicBezTo>
                  <a:pt x="5397" y="3944"/>
                  <a:pt x="5334" y="3935"/>
                  <a:pt x="5261" y="3926"/>
                </a:cubicBezTo>
                <a:lnTo>
                  <a:pt x="5261" y="3944"/>
                </a:lnTo>
                <a:cubicBezTo>
                  <a:pt x="5225" y="3935"/>
                  <a:pt x="5180" y="3926"/>
                  <a:pt x="5135" y="3926"/>
                </a:cubicBezTo>
                <a:cubicBezTo>
                  <a:pt x="4501" y="3844"/>
                  <a:pt x="3858" y="3808"/>
                  <a:pt x="3215" y="3808"/>
                </a:cubicBezTo>
                <a:cubicBezTo>
                  <a:pt x="4483" y="3464"/>
                  <a:pt x="5578" y="2540"/>
                  <a:pt x="5189" y="1110"/>
                </a:cubicBezTo>
                <a:cubicBezTo>
                  <a:pt x="5026" y="494"/>
                  <a:pt x="4438" y="78"/>
                  <a:pt x="3822" y="14"/>
                </a:cubicBezTo>
                <a:cubicBezTo>
                  <a:pt x="3735" y="6"/>
                  <a:pt x="3646" y="1"/>
                  <a:pt x="3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6"/>
          <p:cNvGrpSpPr/>
          <p:nvPr/>
        </p:nvGrpSpPr>
        <p:grpSpPr>
          <a:xfrm rot="-1003283">
            <a:off x="-858405" y="-499055"/>
            <a:ext cx="2073395" cy="2068151"/>
            <a:chOff x="-883911" y="-562462"/>
            <a:chExt cx="2200489" cy="2194925"/>
          </a:xfrm>
        </p:grpSpPr>
        <p:sp>
          <p:nvSpPr>
            <p:cNvPr id="87" name="Google Shape;87;p6"/>
            <p:cNvSpPr/>
            <p:nvPr/>
          </p:nvSpPr>
          <p:spPr>
            <a:xfrm>
              <a:off x="-179579" y="-562462"/>
              <a:ext cx="1496157" cy="1517202"/>
            </a:xfrm>
            <a:custGeom>
              <a:avLst/>
              <a:gdLst/>
              <a:ahLst/>
              <a:cxnLst/>
              <a:rect l="l" t="t" r="r" b="b"/>
              <a:pathLst>
                <a:path w="10024" h="10165" extrusionOk="0">
                  <a:moveTo>
                    <a:pt x="5701" y="1"/>
                  </a:moveTo>
                  <a:cubicBezTo>
                    <a:pt x="5117" y="1"/>
                    <a:pt x="4506" y="265"/>
                    <a:pt x="4138" y="712"/>
                  </a:cubicBezTo>
                  <a:cubicBezTo>
                    <a:pt x="4515" y="285"/>
                    <a:pt x="5099" y="18"/>
                    <a:pt x="5669" y="18"/>
                  </a:cubicBezTo>
                  <a:cubicBezTo>
                    <a:pt x="6031" y="18"/>
                    <a:pt x="6388" y="125"/>
                    <a:pt x="6683" y="368"/>
                  </a:cubicBezTo>
                  <a:cubicBezTo>
                    <a:pt x="7135" y="730"/>
                    <a:pt x="7244" y="1355"/>
                    <a:pt x="7126" y="1898"/>
                  </a:cubicBezTo>
                  <a:cubicBezTo>
                    <a:pt x="6855" y="3211"/>
                    <a:pt x="4890" y="4071"/>
                    <a:pt x="3713" y="4497"/>
                  </a:cubicBezTo>
                  <a:cubicBezTo>
                    <a:pt x="4021" y="3446"/>
                    <a:pt x="3957" y="2233"/>
                    <a:pt x="3016" y="1527"/>
                  </a:cubicBezTo>
                  <a:cubicBezTo>
                    <a:pt x="2679" y="1241"/>
                    <a:pt x="2293" y="1111"/>
                    <a:pt x="1908" y="1111"/>
                  </a:cubicBezTo>
                  <a:cubicBezTo>
                    <a:pt x="1401" y="1111"/>
                    <a:pt x="894" y="1335"/>
                    <a:pt x="498" y="1726"/>
                  </a:cubicBezTo>
                  <a:cubicBezTo>
                    <a:pt x="885" y="1365"/>
                    <a:pt x="1374" y="1156"/>
                    <a:pt x="1858" y="1156"/>
                  </a:cubicBezTo>
                  <a:cubicBezTo>
                    <a:pt x="2248" y="1156"/>
                    <a:pt x="2634" y="1291"/>
                    <a:pt x="2961" y="1590"/>
                  </a:cubicBezTo>
                  <a:cubicBezTo>
                    <a:pt x="4175" y="2577"/>
                    <a:pt x="3758" y="4325"/>
                    <a:pt x="3061" y="5520"/>
                  </a:cubicBezTo>
                  <a:cubicBezTo>
                    <a:pt x="3043" y="5538"/>
                    <a:pt x="3016" y="5565"/>
                    <a:pt x="2988" y="5583"/>
                  </a:cubicBezTo>
                  <a:cubicBezTo>
                    <a:pt x="2979" y="5601"/>
                    <a:pt x="2970" y="5610"/>
                    <a:pt x="2952" y="5628"/>
                  </a:cubicBezTo>
                  <a:cubicBezTo>
                    <a:pt x="3260" y="4460"/>
                    <a:pt x="3070" y="3329"/>
                    <a:pt x="1712" y="2894"/>
                  </a:cubicBezTo>
                  <a:cubicBezTo>
                    <a:pt x="1583" y="2855"/>
                    <a:pt x="1441" y="2833"/>
                    <a:pt x="1300" y="2833"/>
                  </a:cubicBezTo>
                  <a:cubicBezTo>
                    <a:pt x="1014" y="2833"/>
                    <a:pt x="728" y="2923"/>
                    <a:pt x="553" y="3147"/>
                  </a:cubicBezTo>
                  <a:cubicBezTo>
                    <a:pt x="725" y="2953"/>
                    <a:pt x="977" y="2874"/>
                    <a:pt x="1231" y="2874"/>
                  </a:cubicBezTo>
                  <a:cubicBezTo>
                    <a:pt x="1390" y="2874"/>
                    <a:pt x="1551" y="2905"/>
                    <a:pt x="1694" y="2957"/>
                  </a:cubicBezTo>
                  <a:cubicBezTo>
                    <a:pt x="3124" y="3501"/>
                    <a:pt x="3106" y="4750"/>
                    <a:pt x="2608" y="5991"/>
                  </a:cubicBezTo>
                  <a:cubicBezTo>
                    <a:pt x="1531" y="7168"/>
                    <a:pt x="707" y="8553"/>
                    <a:pt x="0" y="9984"/>
                  </a:cubicBezTo>
                  <a:lnTo>
                    <a:pt x="408" y="10165"/>
                  </a:lnTo>
                  <a:cubicBezTo>
                    <a:pt x="806" y="9286"/>
                    <a:pt x="1259" y="8408"/>
                    <a:pt x="1793" y="7584"/>
                  </a:cubicBezTo>
                  <a:cubicBezTo>
                    <a:pt x="2074" y="7349"/>
                    <a:pt x="2373" y="7122"/>
                    <a:pt x="2681" y="6914"/>
                  </a:cubicBezTo>
                  <a:cubicBezTo>
                    <a:pt x="3496" y="6354"/>
                    <a:pt x="4591" y="5817"/>
                    <a:pt x="5610" y="5817"/>
                  </a:cubicBezTo>
                  <a:cubicBezTo>
                    <a:pt x="6254" y="5817"/>
                    <a:pt x="6868" y="6031"/>
                    <a:pt x="7362" y="6588"/>
                  </a:cubicBezTo>
                  <a:cubicBezTo>
                    <a:pt x="8412" y="7648"/>
                    <a:pt x="8285" y="9024"/>
                    <a:pt x="7226" y="10029"/>
                  </a:cubicBezTo>
                  <a:cubicBezTo>
                    <a:pt x="7869" y="9449"/>
                    <a:pt x="8312" y="8535"/>
                    <a:pt x="8068" y="7666"/>
                  </a:cubicBezTo>
                  <a:cubicBezTo>
                    <a:pt x="7959" y="7240"/>
                    <a:pt x="7715" y="6851"/>
                    <a:pt x="7416" y="6534"/>
                  </a:cubicBezTo>
                  <a:cubicBezTo>
                    <a:pt x="6869" y="5921"/>
                    <a:pt x="6210" y="5683"/>
                    <a:pt x="5518" y="5683"/>
                  </a:cubicBezTo>
                  <a:cubicBezTo>
                    <a:pt x="4378" y="5683"/>
                    <a:pt x="3148" y="6330"/>
                    <a:pt x="2174" y="7023"/>
                  </a:cubicBezTo>
                  <a:cubicBezTo>
                    <a:pt x="2490" y="6588"/>
                    <a:pt x="2825" y="6181"/>
                    <a:pt x="3188" y="5791"/>
                  </a:cubicBezTo>
                  <a:cubicBezTo>
                    <a:pt x="3785" y="5185"/>
                    <a:pt x="4491" y="4632"/>
                    <a:pt x="5352" y="4497"/>
                  </a:cubicBezTo>
                  <a:cubicBezTo>
                    <a:pt x="5493" y="4488"/>
                    <a:pt x="5635" y="4483"/>
                    <a:pt x="5779" y="4483"/>
                  </a:cubicBezTo>
                  <a:cubicBezTo>
                    <a:pt x="7067" y="4483"/>
                    <a:pt x="8437" y="4861"/>
                    <a:pt x="9308" y="5855"/>
                  </a:cubicBezTo>
                  <a:cubicBezTo>
                    <a:pt x="9680" y="6298"/>
                    <a:pt x="9951" y="6842"/>
                    <a:pt x="10024" y="7421"/>
                  </a:cubicBezTo>
                  <a:cubicBezTo>
                    <a:pt x="9969" y="6842"/>
                    <a:pt x="9716" y="6280"/>
                    <a:pt x="9354" y="5819"/>
                  </a:cubicBezTo>
                  <a:cubicBezTo>
                    <a:pt x="8602" y="4877"/>
                    <a:pt x="7389" y="4451"/>
                    <a:pt x="6221" y="4325"/>
                  </a:cubicBezTo>
                  <a:cubicBezTo>
                    <a:pt x="6040" y="4292"/>
                    <a:pt x="5864" y="4277"/>
                    <a:pt x="5692" y="4277"/>
                  </a:cubicBezTo>
                  <a:cubicBezTo>
                    <a:pt x="4856" y="4277"/>
                    <a:pt x="4123" y="4639"/>
                    <a:pt x="3477" y="5158"/>
                  </a:cubicBezTo>
                  <a:cubicBezTo>
                    <a:pt x="3505" y="5094"/>
                    <a:pt x="3532" y="5031"/>
                    <a:pt x="3559" y="4967"/>
                  </a:cubicBezTo>
                  <a:cubicBezTo>
                    <a:pt x="3604" y="4850"/>
                    <a:pt x="3649" y="4732"/>
                    <a:pt x="3686" y="4605"/>
                  </a:cubicBezTo>
                  <a:cubicBezTo>
                    <a:pt x="3686" y="4614"/>
                    <a:pt x="3695" y="4623"/>
                    <a:pt x="3695" y="4623"/>
                  </a:cubicBezTo>
                  <a:cubicBezTo>
                    <a:pt x="4410" y="4370"/>
                    <a:pt x="5107" y="4044"/>
                    <a:pt x="5750" y="3627"/>
                  </a:cubicBezTo>
                  <a:cubicBezTo>
                    <a:pt x="6366" y="3211"/>
                    <a:pt x="7036" y="2686"/>
                    <a:pt x="7181" y="1916"/>
                  </a:cubicBezTo>
                  <a:cubicBezTo>
                    <a:pt x="7253" y="1536"/>
                    <a:pt x="7235" y="1137"/>
                    <a:pt x="7063" y="784"/>
                  </a:cubicBezTo>
                  <a:cubicBezTo>
                    <a:pt x="6785" y="238"/>
                    <a:pt x="6255" y="1"/>
                    <a:pt x="5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rot="3569983">
              <a:off x="-598675" y="-155737"/>
              <a:ext cx="1496166" cy="1517212"/>
            </a:xfrm>
            <a:custGeom>
              <a:avLst/>
              <a:gdLst/>
              <a:ahLst/>
              <a:cxnLst/>
              <a:rect l="l" t="t" r="r" b="b"/>
              <a:pathLst>
                <a:path w="10024" h="10165" extrusionOk="0">
                  <a:moveTo>
                    <a:pt x="5701" y="1"/>
                  </a:moveTo>
                  <a:cubicBezTo>
                    <a:pt x="5117" y="1"/>
                    <a:pt x="4506" y="265"/>
                    <a:pt x="4138" y="712"/>
                  </a:cubicBezTo>
                  <a:cubicBezTo>
                    <a:pt x="4515" y="285"/>
                    <a:pt x="5099" y="18"/>
                    <a:pt x="5669" y="18"/>
                  </a:cubicBezTo>
                  <a:cubicBezTo>
                    <a:pt x="6031" y="18"/>
                    <a:pt x="6388" y="125"/>
                    <a:pt x="6683" y="368"/>
                  </a:cubicBezTo>
                  <a:cubicBezTo>
                    <a:pt x="7135" y="730"/>
                    <a:pt x="7244" y="1355"/>
                    <a:pt x="7126" y="1898"/>
                  </a:cubicBezTo>
                  <a:cubicBezTo>
                    <a:pt x="6855" y="3211"/>
                    <a:pt x="4890" y="4071"/>
                    <a:pt x="3713" y="4497"/>
                  </a:cubicBezTo>
                  <a:cubicBezTo>
                    <a:pt x="4021" y="3446"/>
                    <a:pt x="3957" y="2233"/>
                    <a:pt x="3016" y="1527"/>
                  </a:cubicBezTo>
                  <a:cubicBezTo>
                    <a:pt x="2679" y="1241"/>
                    <a:pt x="2293" y="1111"/>
                    <a:pt x="1908" y="1111"/>
                  </a:cubicBezTo>
                  <a:cubicBezTo>
                    <a:pt x="1401" y="1111"/>
                    <a:pt x="894" y="1335"/>
                    <a:pt x="498" y="1726"/>
                  </a:cubicBezTo>
                  <a:cubicBezTo>
                    <a:pt x="885" y="1365"/>
                    <a:pt x="1374" y="1156"/>
                    <a:pt x="1858" y="1156"/>
                  </a:cubicBezTo>
                  <a:cubicBezTo>
                    <a:pt x="2248" y="1156"/>
                    <a:pt x="2634" y="1291"/>
                    <a:pt x="2961" y="1590"/>
                  </a:cubicBezTo>
                  <a:cubicBezTo>
                    <a:pt x="4175" y="2577"/>
                    <a:pt x="3758" y="4325"/>
                    <a:pt x="3061" y="5520"/>
                  </a:cubicBezTo>
                  <a:cubicBezTo>
                    <a:pt x="3043" y="5538"/>
                    <a:pt x="3016" y="5565"/>
                    <a:pt x="2988" y="5583"/>
                  </a:cubicBezTo>
                  <a:cubicBezTo>
                    <a:pt x="2979" y="5601"/>
                    <a:pt x="2970" y="5610"/>
                    <a:pt x="2952" y="5628"/>
                  </a:cubicBezTo>
                  <a:cubicBezTo>
                    <a:pt x="3260" y="4460"/>
                    <a:pt x="3070" y="3329"/>
                    <a:pt x="1712" y="2894"/>
                  </a:cubicBezTo>
                  <a:cubicBezTo>
                    <a:pt x="1583" y="2855"/>
                    <a:pt x="1441" y="2833"/>
                    <a:pt x="1300" y="2833"/>
                  </a:cubicBezTo>
                  <a:cubicBezTo>
                    <a:pt x="1014" y="2833"/>
                    <a:pt x="728" y="2923"/>
                    <a:pt x="553" y="3147"/>
                  </a:cubicBezTo>
                  <a:cubicBezTo>
                    <a:pt x="725" y="2953"/>
                    <a:pt x="977" y="2874"/>
                    <a:pt x="1231" y="2874"/>
                  </a:cubicBezTo>
                  <a:cubicBezTo>
                    <a:pt x="1390" y="2874"/>
                    <a:pt x="1551" y="2905"/>
                    <a:pt x="1694" y="2957"/>
                  </a:cubicBezTo>
                  <a:cubicBezTo>
                    <a:pt x="3124" y="3501"/>
                    <a:pt x="3106" y="4750"/>
                    <a:pt x="2608" y="5991"/>
                  </a:cubicBezTo>
                  <a:cubicBezTo>
                    <a:pt x="1531" y="7168"/>
                    <a:pt x="707" y="8553"/>
                    <a:pt x="0" y="9984"/>
                  </a:cubicBezTo>
                  <a:lnTo>
                    <a:pt x="408" y="10165"/>
                  </a:lnTo>
                  <a:cubicBezTo>
                    <a:pt x="806" y="9286"/>
                    <a:pt x="1259" y="8408"/>
                    <a:pt x="1793" y="7584"/>
                  </a:cubicBezTo>
                  <a:cubicBezTo>
                    <a:pt x="2074" y="7349"/>
                    <a:pt x="2373" y="7122"/>
                    <a:pt x="2681" y="6914"/>
                  </a:cubicBezTo>
                  <a:cubicBezTo>
                    <a:pt x="3496" y="6354"/>
                    <a:pt x="4591" y="5817"/>
                    <a:pt x="5610" y="5817"/>
                  </a:cubicBezTo>
                  <a:cubicBezTo>
                    <a:pt x="6254" y="5817"/>
                    <a:pt x="6868" y="6031"/>
                    <a:pt x="7362" y="6588"/>
                  </a:cubicBezTo>
                  <a:cubicBezTo>
                    <a:pt x="8412" y="7648"/>
                    <a:pt x="8285" y="9024"/>
                    <a:pt x="7226" y="10029"/>
                  </a:cubicBezTo>
                  <a:cubicBezTo>
                    <a:pt x="7869" y="9449"/>
                    <a:pt x="8312" y="8535"/>
                    <a:pt x="8068" y="7666"/>
                  </a:cubicBezTo>
                  <a:cubicBezTo>
                    <a:pt x="7959" y="7240"/>
                    <a:pt x="7715" y="6851"/>
                    <a:pt x="7416" y="6534"/>
                  </a:cubicBezTo>
                  <a:cubicBezTo>
                    <a:pt x="6869" y="5921"/>
                    <a:pt x="6210" y="5683"/>
                    <a:pt x="5518" y="5683"/>
                  </a:cubicBezTo>
                  <a:cubicBezTo>
                    <a:pt x="4378" y="5683"/>
                    <a:pt x="3148" y="6330"/>
                    <a:pt x="2174" y="7023"/>
                  </a:cubicBezTo>
                  <a:cubicBezTo>
                    <a:pt x="2490" y="6588"/>
                    <a:pt x="2825" y="6181"/>
                    <a:pt x="3188" y="5791"/>
                  </a:cubicBezTo>
                  <a:cubicBezTo>
                    <a:pt x="3785" y="5185"/>
                    <a:pt x="4491" y="4632"/>
                    <a:pt x="5352" y="4497"/>
                  </a:cubicBezTo>
                  <a:cubicBezTo>
                    <a:pt x="5493" y="4488"/>
                    <a:pt x="5635" y="4483"/>
                    <a:pt x="5779" y="4483"/>
                  </a:cubicBezTo>
                  <a:cubicBezTo>
                    <a:pt x="7067" y="4483"/>
                    <a:pt x="8437" y="4861"/>
                    <a:pt x="9308" y="5855"/>
                  </a:cubicBezTo>
                  <a:cubicBezTo>
                    <a:pt x="9680" y="6298"/>
                    <a:pt x="9951" y="6842"/>
                    <a:pt x="10024" y="7421"/>
                  </a:cubicBezTo>
                  <a:cubicBezTo>
                    <a:pt x="9969" y="6842"/>
                    <a:pt x="9716" y="6280"/>
                    <a:pt x="9354" y="5819"/>
                  </a:cubicBezTo>
                  <a:cubicBezTo>
                    <a:pt x="8602" y="4877"/>
                    <a:pt x="7389" y="4451"/>
                    <a:pt x="6221" y="4325"/>
                  </a:cubicBezTo>
                  <a:cubicBezTo>
                    <a:pt x="6040" y="4292"/>
                    <a:pt x="5864" y="4277"/>
                    <a:pt x="5692" y="4277"/>
                  </a:cubicBezTo>
                  <a:cubicBezTo>
                    <a:pt x="4856" y="4277"/>
                    <a:pt x="4123" y="4639"/>
                    <a:pt x="3477" y="5158"/>
                  </a:cubicBezTo>
                  <a:cubicBezTo>
                    <a:pt x="3505" y="5094"/>
                    <a:pt x="3532" y="5031"/>
                    <a:pt x="3559" y="4967"/>
                  </a:cubicBezTo>
                  <a:cubicBezTo>
                    <a:pt x="3604" y="4850"/>
                    <a:pt x="3649" y="4732"/>
                    <a:pt x="3686" y="4605"/>
                  </a:cubicBezTo>
                  <a:cubicBezTo>
                    <a:pt x="3686" y="4614"/>
                    <a:pt x="3695" y="4623"/>
                    <a:pt x="3695" y="4623"/>
                  </a:cubicBezTo>
                  <a:cubicBezTo>
                    <a:pt x="4410" y="4370"/>
                    <a:pt x="5107" y="4044"/>
                    <a:pt x="5750" y="3627"/>
                  </a:cubicBezTo>
                  <a:cubicBezTo>
                    <a:pt x="6366" y="3211"/>
                    <a:pt x="7036" y="2686"/>
                    <a:pt x="7181" y="1916"/>
                  </a:cubicBezTo>
                  <a:cubicBezTo>
                    <a:pt x="7253" y="1536"/>
                    <a:pt x="7235" y="1137"/>
                    <a:pt x="7063" y="784"/>
                  </a:cubicBezTo>
                  <a:cubicBezTo>
                    <a:pt x="6785" y="238"/>
                    <a:pt x="6255" y="1"/>
                    <a:pt x="5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pic>
        <p:nvPicPr>
          <p:cNvPr id="90" name="Google Shape;90;p7"/>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91" name="Google Shape;91;p7"/>
          <p:cNvSpPr txBox="1">
            <a:spLocks noGrp="1"/>
          </p:cNvSpPr>
          <p:nvPr>
            <p:ph type="title"/>
          </p:nvPr>
        </p:nvSpPr>
        <p:spPr>
          <a:xfrm>
            <a:off x="720000" y="1110188"/>
            <a:ext cx="3735900" cy="1102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 name="Google Shape;92;p7"/>
          <p:cNvSpPr txBox="1">
            <a:spLocks noGrp="1"/>
          </p:cNvSpPr>
          <p:nvPr>
            <p:ph type="body" idx="1"/>
          </p:nvPr>
        </p:nvSpPr>
        <p:spPr>
          <a:xfrm>
            <a:off x="720000" y="2341213"/>
            <a:ext cx="3735900" cy="1692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93" name="Google Shape;93;p7"/>
          <p:cNvSpPr>
            <a:spLocks noGrp="1"/>
          </p:cNvSpPr>
          <p:nvPr>
            <p:ph type="pic" idx="2"/>
          </p:nvPr>
        </p:nvSpPr>
        <p:spPr>
          <a:xfrm>
            <a:off x="5267000" y="535000"/>
            <a:ext cx="3173700" cy="4073400"/>
          </a:xfrm>
          <a:prstGeom prst="ellipse">
            <a:avLst/>
          </a:prstGeom>
          <a:noFill/>
          <a:ln>
            <a:noFill/>
          </a:ln>
        </p:spPr>
      </p:sp>
      <p:sp>
        <p:nvSpPr>
          <p:cNvPr id="94" name="Google Shape;94;p7"/>
          <p:cNvSpPr/>
          <p:nvPr/>
        </p:nvSpPr>
        <p:spPr>
          <a:xfrm flipH="1">
            <a:off x="8173991" y="3244460"/>
            <a:ext cx="1793627" cy="2375284"/>
          </a:xfrm>
          <a:custGeom>
            <a:avLst/>
            <a:gdLst/>
            <a:ahLst/>
            <a:cxnLst/>
            <a:rect l="l" t="t" r="r" b="b"/>
            <a:pathLst>
              <a:path w="12017" h="15914" extrusionOk="0">
                <a:moveTo>
                  <a:pt x="3556" y="1"/>
                </a:moveTo>
                <a:cubicBezTo>
                  <a:pt x="3336" y="1"/>
                  <a:pt x="3115" y="34"/>
                  <a:pt x="2935" y="150"/>
                </a:cubicBezTo>
                <a:cubicBezTo>
                  <a:pt x="3098" y="54"/>
                  <a:pt x="3286" y="22"/>
                  <a:pt x="3475" y="22"/>
                </a:cubicBezTo>
                <a:cubicBezTo>
                  <a:pt x="3589" y="22"/>
                  <a:pt x="3704" y="33"/>
                  <a:pt x="3813" y="50"/>
                </a:cubicBezTo>
                <a:cubicBezTo>
                  <a:pt x="4410" y="132"/>
                  <a:pt x="4954" y="539"/>
                  <a:pt x="5080" y="1137"/>
                </a:cubicBezTo>
                <a:cubicBezTo>
                  <a:pt x="5497" y="2875"/>
                  <a:pt x="3722" y="3654"/>
                  <a:pt x="2292" y="3772"/>
                </a:cubicBezTo>
                <a:cubicBezTo>
                  <a:pt x="2292" y="3772"/>
                  <a:pt x="2292" y="3808"/>
                  <a:pt x="2292" y="3835"/>
                </a:cubicBezTo>
                <a:cubicBezTo>
                  <a:pt x="1531" y="3880"/>
                  <a:pt x="761" y="3962"/>
                  <a:pt x="1" y="4053"/>
                </a:cubicBezTo>
                <a:lnTo>
                  <a:pt x="73" y="4496"/>
                </a:lnTo>
                <a:cubicBezTo>
                  <a:pt x="897" y="4360"/>
                  <a:pt x="1739" y="4270"/>
                  <a:pt x="2581" y="4216"/>
                </a:cubicBezTo>
                <a:cubicBezTo>
                  <a:pt x="2744" y="4216"/>
                  <a:pt x="2916" y="4206"/>
                  <a:pt x="3079" y="4197"/>
                </a:cubicBezTo>
                <a:cubicBezTo>
                  <a:pt x="3088" y="4206"/>
                  <a:pt x="3097" y="4216"/>
                  <a:pt x="3107" y="4216"/>
                </a:cubicBezTo>
                <a:cubicBezTo>
                  <a:pt x="3161" y="4243"/>
                  <a:pt x="3170" y="4243"/>
                  <a:pt x="3215" y="4252"/>
                </a:cubicBezTo>
                <a:cubicBezTo>
                  <a:pt x="3332" y="4262"/>
                  <a:pt x="3445" y="4266"/>
                  <a:pt x="3557" y="4266"/>
                </a:cubicBezTo>
                <a:cubicBezTo>
                  <a:pt x="3730" y="4266"/>
                  <a:pt x="3899" y="4257"/>
                  <a:pt x="4075" y="4252"/>
                </a:cubicBezTo>
                <a:cubicBezTo>
                  <a:pt x="4075" y="4252"/>
                  <a:pt x="4564" y="4243"/>
                  <a:pt x="4899" y="4225"/>
                </a:cubicBezTo>
                <a:cubicBezTo>
                  <a:pt x="5099" y="4252"/>
                  <a:pt x="5307" y="4279"/>
                  <a:pt x="5506" y="4315"/>
                </a:cubicBezTo>
                <a:cubicBezTo>
                  <a:pt x="6004" y="4985"/>
                  <a:pt x="5678" y="7647"/>
                  <a:pt x="5624" y="8245"/>
                </a:cubicBezTo>
                <a:cubicBezTo>
                  <a:pt x="5542" y="9032"/>
                  <a:pt x="5415" y="9884"/>
                  <a:pt x="5298" y="10717"/>
                </a:cubicBezTo>
                <a:cubicBezTo>
                  <a:pt x="5252" y="10961"/>
                  <a:pt x="5198" y="11206"/>
                  <a:pt x="5144" y="11450"/>
                </a:cubicBezTo>
                <a:cubicBezTo>
                  <a:pt x="4816" y="12682"/>
                  <a:pt x="4243" y="14553"/>
                  <a:pt x="2738" y="14553"/>
                </a:cubicBezTo>
                <a:cubicBezTo>
                  <a:pt x="2661" y="14553"/>
                  <a:pt x="2582" y="14548"/>
                  <a:pt x="2500" y="14538"/>
                </a:cubicBezTo>
                <a:cubicBezTo>
                  <a:pt x="2210" y="14501"/>
                  <a:pt x="1911" y="14320"/>
                  <a:pt x="1839" y="14021"/>
                </a:cubicBezTo>
                <a:lnTo>
                  <a:pt x="1839" y="14021"/>
                </a:lnTo>
                <a:cubicBezTo>
                  <a:pt x="1902" y="14320"/>
                  <a:pt x="2201" y="14519"/>
                  <a:pt x="2500" y="14556"/>
                </a:cubicBezTo>
                <a:cubicBezTo>
                  <a:pt x="2601" y="14572"/>
                  <a:pt x="2699" y="14581"/>
                  <a:pt x="2794" y="14581"/>
                </a:cubicBezTo>
                <a:cubicBezTo>
                  <a:pt x="4032" y="14581"/>
                  <a:pt x="4740" y="13209"/>
                  <a:pt x="5135" y="11821"/>
                </a:cubicBezTo>
                <a:lnTo>
                  <a:pt x="5135" y="11821"/>
                </a:lnTo>
                <a:cubicBezTo>
                  <a:pt x="5044" y="12853"/>
                  <a:pt x="5379" y="13922"/>
                  <a:pt x="6058" y="14710"/>
                </a:cubicBezTo>
                <a:cubicBezTo>
                  <a:pt x="6803" y="15554"/>
                  <a:pt x="7722" y="15914"/>
                  <a:pt x="8657" y="15914"/>
                </a:cubicBezTo>
                <a:cubicBezTo>
                  <a:pt x="9859" y="15914"/>
                  <a:pt x="11089" y="15319"/>
                  <a:pt x="12016" y="14393"/>
                </a:cubicBezTo>
                <a:lnTo>
                  <a:pt x="12016" y="14393"/>
                </a:lnTo>
                <a:cubicBezTo>
                  <a:pt x="11073" y="15290"/>
                  <a:pt x="9863" y="15872"/>
                  <a:pt x="8685" y="15872"/>
                </a:cubicBezTo>
                <a:cubicBezTo>
                  <a:pt x="7759" y="15872"/>
                  <a:pt x="6854" y="15513"/>
                  <a:pt x="6113" y="14664"/>
                </a:cubicBezTo>
                <a:lnTo>
                  <a:pt x="6122" y="14664"/>
                </a:lnTo>
                <a:cubicBezTo>
                  <a:pt x="5397" y="13822"/>
                  <a:pt x="5089" y="12654"/>
                  <a:pt x="5271" y="11568"/>
                </a:cubicBezTo>
                <a:cubicBezTo>
                  <a:pt x="5452" y="10499"/>
                  <a:pt x="5651" y="9322"/>
                  <a:pt x="5787" y="8254"/>
                </a:cubicBezTo>
                <a:cubicBezTo>
                  <a:pt x="5841" y="7638"/>
                  <a:pt x="6194" y="5356"/>
                  <a:pt x="5796" y="4378"/>
                </a:cubicBezTo>
                <a:lnTo>
                  <a:pt x="5796" y="4378"/>
                </a:lnTo>
                <a:cubicBezTo>
                  <a:pt x="5959" y="4424"/>
                  <a:pt x="6131" y="4469"/>
                  <a:pt x="6294" y="4532"/>
                </a:cubicBezTo>
                <a:cubicBezTo>
                  <a:pt x="7027" y="4876"/>
                  <a:pt x="6964" y="5963"/>
                  <a:pt x="6955" y="6669"/>
                </a:cubicBezTo>
                <a:cubicBezTo>
                  <a:pt x="6882" y="7937"/>
                  <a:pt x="6602" y="9186"/>
                  <a:pt x="6484" y="10454"/>
                </a:cubicBezTo>
                <a:cubicBezTo>
                  <a:pt x="6448" y="10880"/>
                  <a:pt x="6420" y="11314"/>
                  <a:pt x="6484" y="11740"/>
                </a:cubicBezTo>
                <a:cubicBezTo>
                  <a:pt x="6520" y="11948"/>
                  <a:pt x="6583" y="12174"/>
                  <a:pt x="6737" y="12337"/>
                </a:cubicBezTo>
                <a:cubicBezTo>
                  <a:pt x="7401" y="13110"/>
                  <a:pt x="8184" y="13436"/>
                  <a:pt x="8982" y="13436"/>
                </a:cubicBezTo>
                <a:cubicBezTo>
                  <a:pt x="9970" y="13436"/>
                  <a:pt x="10981" y="12937"/>
                  <a:pt x="11817" y="12165"/>
                </a:cubicBezTo>
                <a:lnTo>
                  <a:pt x="11817" y="12165"/>
                </a:lnTo>
                <a:cubicBezTo>
                  <a:pt x="11056" y="12844"/>
                  <a:pt x="10050" y="13406"/>
                  <a:pt x="9015" y="13406"/>
                </a:cubicBezTo>
                <a:cubicBezTo>
                  <a:pt x="8794" y="13406"/>
                  <a:pt x="8571" y="13380"/>
                  <a:pt x="8349" y="13324"/>
                </a:cubicBezTo>
                <a:cubicBezTo>
                  <a:pt x="7942" y="13216"/>
                  <a:pt x="7561" y="13007"/>
                  <a:pt x="7235" y="12736"/>
                </a:cubicBezTo>
                <a:cubicBezTo>
                  <a:pt x="6928" y="12473"/>
                  <a:pt x="6602" y="12165"/>
                  <a:pt x="6565" y="11731"/>
                </a:cubicBezTo>
                <a:cubicBezTo>
                  <a:pt x="6484" y="10671"/>
                  <a:pt x="6728" y="9630"/>
                  <a:pt x="6918" y="8589"/>
                </a:cubicBezTo>
                <a:cubicBezTo>
                  <a:pt x="6928" y="8770"/>
                  <a:pt x="6964" y="8951"/>
                  <a:pt x="7000" y="9132"/>
                </a:cubicBezTo>
                <a:cubicBezTo>
                  <a:pt x="7181" y="9992"/>
                  <a:pt x="7788" y="10789"/>
                  <a:pt x="8639" y="11061"/>
                </a:cubicBezTo>
                <a:cubicBezTo>
                  <a:pt x="8920" y="11167"/>
                  <a:pt x="9222" y="11230"/>
                  <a:pt x="9521" y="11230"/>
                </a:cubicBezTo>
                <a:cubicBezTo>
                  <a:pt x="9808" y="11230"/>
                  <a:pt x="10092" y="11171"/>
                  <a:pt x="10350" y="11033"/>
                </a:cubicBezTo>
                <a:cubicBezTo>
                  <a:pt x="10875" y="10762"/>
                  <a:pt x="11274" y="10291"/>
                  <a:pt x="11527" y="9775"/>
                </a:cubicBezTo>
                <a:lnTo>
                  <a:pt x="11527" y="9775"/>
                </a:lnTo>
                <a:cubicBezTo>
                  <a:pt x="11265" y="10291"/>
                  <a:pt x="10866" y="10753"/>
                  <a:pt x="10341" y="11006"/>
                </a:cubicBezTo>
                <a:cubicBezTo>
                  <a:pt x="10093" y="11130"/>
                  <a:pt x="9826" y="11183"/>
                  <a:pt x="9556" y="11183"/>
                </a:cubicBezTo>
                <a:cubicBezTo>
                  <a:pt x="9253" y="11183"/>
                  <a:pt x="8948" y="11116"/>
                  <a:pt x="8666" y="11006"/>
                </a:cubicBezTo>
                <a:cubicBezTo>
                  <a:pt x="7534" y="10626"/>
                  <a:pt x="6973" y="9386"/>
                  <a:pt x="7018" y="8254"/>
                </a:cubicBezTo>
                <a:lnTo>
                  <a:pt x="6973" y="8254"/>
                </a:lnTo>
                <a:cubicBezTo>
                  <a:pt x="6991" y="8154"/>
                  <a:pt x="7009" y="8055"/>
                  <a:pt x="7018" y="7955"/>
                </a:cubicBezTo>
                <a:cubicBezTo>
                  <a:pt x="7145" y="7104"/>
                  <a:pt x="7290" y="6253"/>
                  <a:pt x="7163" y="5384"/>
                </a:cubicBezTo>
                <a:cubicBezTo>
                  <a:pt x="7136" y="5202"/>
                  <a:pt x="7081" y="5021"/>
                  <a:pt x="7000" y="4849"/>
                </a:cubicBezTo>
                <a:lnTo>
                  <a:pt x="7000" y="4849"/>
                </a:lnTo>
                <a:cubicBezTo>
                  <a:pt x="7751" y="5320"/>
                  <a:pt x="8249" y="6054"/>
                  <a:pt x="8168" y="7059"/>
                </a:cubicBezTo>
                <a:cubicBezTo>
                  <a:pt x="8105" y="7520"/>
                  <a:pt x="8412" y="7946"/>
                  <a:pt x="8775" y="8199"/>
                </a:cubicBezTo>
                <a:cubicBezTo>
                  <a:pt x="9072" y="8422"/>
                  <a:pt x="9472" y="8583"/>
                  <a:pt x="9858" y="8583"/>
                </a:cubicBezTo>
                <a:cubicBezTo>
                  <a:pt x="10130" y="8583"/>
                  <a:pt x="10395" y="8503"/>
                  <a:pt x="10613" y="8308"/>
                </a:cubicBezTo>
                <a:cubicBezTo>
                  <a:pt x="11102" y="7846"/>
                  <a:pt x="11093" y="7095"/>
                  <a:pt x="11038" y="6470"/>
                </a:cubicBezTo>
                <a:lnTo>
                  <a:pt x="11038" y="6470"/>
                </a:lnTo>
                <a:cubicBezTo>
                  <a:pt x="11084" y="7086"/>
                  <a:pt x="11065" y="7828"/>
                  <a:pt x="10576" y="8281"/>
                </a:cubicBezTo>
                <a:cubicBezTo>
                  <a:pt x="10376" y="8453"/>
                  <a:pt x="10136" y="8524"/>
                  <a:pt x="9889" y="8524"/>
                </a:cubicBezTo>
                <a:cubicBezTo>
                  <a:pt x="9512" y="8524"/>
                  <a:pt x="9119" y="8357"/>
                  <a:pt x="8829" y="8127"/>
                </a:cubicBezTo>
                <a:cubicBezTo>
                  <a:pt x="8503" y="7883"/>
                  <a:pt x="8222" y="7502"/>
                  <a:pt x="8286" y="7077"/>
                </a:cubicBezTo>
                <a:cubicBezTo>
                  <a:pt x="8322" y="6633"/>
                  <a:pt x="8268" y="6180"/>
                  <a:pt x="8077" y="5773"/>
                </a:cubicBezTo>
                <a:cubicBezTo>
                  <a:pt x="7797" y="5202"/>
                  <a:pt x="7335" y="4804"/>
                  <a:pt x="6792" y="4532"/>
                </a:cubicBezTo>
                <a:cubicBezTo>
                  <a:pt x="6710" y="4433"/>
                  <a:pt x="6611" y="4351"/>
                  <a:pt x="6502" y="4288"/>
                </a:cubicBezTo>
                <a:lnTo>
                  <a:pt x="6502" y="4288"/>
                </a:lnTo>
                <a:cubicBezTo>
                  <a:pt x="6529" y="4297"/>
                  <a:pt x="6547" y="4306"/>
                  <a:pt x="6574" y="4306"/>
                </a:cubicBezTo>
                <a:lnTo>
                  <a:pt x="6846" y="4388"/>
                </a:lnTo>
                <a:cubicBezTo>
                  <a:pt x="7371" y="4532"/>
                  <a:pt x="7951" y="4714"/>
                  <a:pt x="8485" y="4813"/>
                </a:cubicBezTo>
                <a:cubicBezTo>
                  <a:pt x="8606" y="4838"/>
                  <a:pt x="8716" y="4850"/>
                  <a:pt x="8815" y="4850"/>
                </a:cubicBezTo>
                <a:cubicBezTo>
                  <a:pt x="9362" y="4850"/>
                  <a:pt x="9581" y="4478"/>
                  <a:pt x="9481" y="3826"/>
                </a:cubicBezTo>
                <a:cubicBezTo>
                  <a:pt x="9390" y="3265"/>
                  <a:pt x="9182" y="2731"/>
                  <a:pt x="8974" y="2214"/>
                </a:cubicBezTo>
                <a:lnTo>
                  <a:pt x="8974" y="2214"/>
                </a:lnTo>
                <a:cubicBezTo>
                  <a:pt x="9164" y="2740"/>
                  <a:pt x="9354" y="3274"/>
                  <a:pt x="9418" y="3835"/>
                </a:cubicBezTo>
                <a:cubicBezTo>
                  <a:pt x="9484" y="4414"/>
                  <a:pt x="9320" y="4744"/>
                  <a:pt x="8859" y="4744"/>
                </a:cubicBezTo>
                <a:cubicBezTo>
                  <a:pt x="8758" y="4744"/>
                  <a:pt x="8642" y="4728"/>
                  <a:pt x="8512" y="4695"/>
                </a:cubicBezTo>
                <a:cubicBezTo>
                  <a:pt x="7987" y="4578"/>
                  <a:pt x="7416" y="4378"/>
                  <a:pt x="6900" y="4216"/>
                </a:cubicBezTo>
                <a:lnTo>
                  <a:pt x="6629" y="4125"/>
                </a:lnTo>
                <a:cubicBezTo>
                  <a:pt x="6368" y="4036"/>
                  <a:pt x="6102" y="4014"/>
                  <a:pt x="5834" y="4014"/>
                </a:cubicBezTo>
                <a:cubicBezTo>
                  <a:pt x="5776" y="4014"/>
                  <a:pt x="5718" y="4015"/>
                  <a:pt x="5660" y="4016"/>
                </a:cubicBezTo>
                <a:cubicBezTo>
                  <a:pt x="5587" y="3998"/>
                  <a:pt x="5524" y="3989"/>
                  <a:pt x="5461" y="3971"/>
                </a:cubicBezTo>
                <a:cubicBezTo>
                  <a:pt x="5397" y="3944"/>
                  <a:pt x="5334" y="3935"/>
                  <a:pt x="5261" y="3926"/>
                </a:cubicBezTo>
                <a:lnTo>
                  <a:pt x="5261" y="3944"/>
                </a:lnTo>
                <a:cubicBezTo>
                  <a:pt x="5225" y="3935"/>
                  <a:pt x="5180" y="3926"/>
                  <a:pt x="5135" y="3926"/>
                </a:cubicBezTo>
                <a:cubicBezTo>
                  <a:pt x="4501" y="3844"/>
                  <a:pt x="3858" y="3808"/>
                  <a:pt x="3215" y="3808"/>
                </a:cubicBezTo>
                <a:cubicBezTo>
                  <a:pt x="4483" y="3464"/>
                  <a:pt x="5578" y="2540"/>
                  <a:pt x="5189" y="1110"/>
                </a:cubicBezTo>
                <a:cubicBezTo>
                  <a:pt x="5026" y="494"/>
                  <a:pt x="4438" y="78"/>
                  <a:pt x="3822" y="14"/>
                </a:cubicBezTo>
                <a:cubicBezTo>
                  <a:pt x="3735" y="6"/>
                  <a:pt x="3646" y="1"/>
                  <a:pt x="3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7"/>
          <p:cNvGrpSpPr/>
          <p:nvPr/>
        </p:nvGrpSpPr>
        <p:grpSpPr>
          <a:xfrm>
            <a:off x="-883911" y="-562462"/>
            <a:ext cx="2200489" cy="2194925"/>
            <a:chOff x="-883911" y="-562462"/>
            <a:chExt cx="2200489" cy="2194925"/>
          </a:xfrm>
        </p:grpSpPr>
        <p:sp>
          <p:nvSpPr>
            <p:cNvPr id="96" name="Google Shape;96;p7"/>
            <p:cNvSpPr/>
            <p:nvPr/>
          </p:nvSpPr>
          <p:spPr>
            <a:xfrm>
              <a:off x="-179579" y="-562462"/>
              <a:ext cx="1496157" cy="1517202"/>
            </a:xfrm>
            <a:custGeom>
              <a:avLst/>
              <a:gdLst/>
              <a:ahLst/>
              <a:cxnLst/>
              <a:rect l="l" t="t" r="r" b="b"/>
              <a:pathLst>
                <a:path w="10024" h="10165" extrusionOk="0">
                  <a:moveTo>
                    <a:pt x="5701" y="1"/>
                  </a:moveTo>
                  <a:cubicBezTo>
                    <a:pt x="5117" y="1"/>
                    <a:pt x="4506" y="265"/>
                    <a:pt x="4138" y="712"/>
                  </a:cubicBezTo>
                  <a:cubicBezTo>
                    <a:pt x="4515" y="285"/>
                    <a:pt x="5099" y="18"/>
                    <a:pt x="5669" y="18"/>
                  </a:cubicBezTo>
                  <a:cubicBezTo>
                    <a:pt x="6031" y="18"/>
                    <a:pt x="6388" y="125"/>
                    <a:pt x="6683" y="368"/>
                  </a:cubicBezTo>
                  <a:cubicBezTo>
                    <a:pt x="7135" y="730"/>
                    <a:pt x="7244" y="1355"/>
                    <a:pt x="7126" y="1898"/>
                  </a:cubicBezTo>
                  <a:cubicBezTo>
                    <a:pt x="6855" y="3211"/>
                    <a:pt x="4890" y="4071"/>
                    <a:pt x="3713" y="4497"/>
                  </a:cubicBezTo>
                  <a:cubicBezTo>
                    <a:pt x="4021" y="3446"/>
                    <a:pt x="3957" y="2233"/>
                    <a:pt x="3016" y="1527"/>
                  </a:cubicBezTo>
                  <a:cubicBezTo>
                    <a:pt x="2679" y="1241"/>
                    <a:pt x="2293" y="1111"/>
                    <a:pt x="1908" y="1111"/>
                  </a:cubicBezTo>
                  <a:cubicBezTo>
                    <a:pt x="1401" y="1111"/>
                    <a:pt x="894" y="1335"/>
                    <a:pt x="498" y="1726"/>
                  </a:cubicBezTo>
                  <a:cubicBezTo>
                    <a:pt x="885" y="1365"/>
                    <a:pt x="1374" y="1156"/>
                    <a:pt x="1858" y="1156"/>
                  </a:cubicBezTo>
                  <a:cubicBezTo>
                    <a:pt x="2248" y="1156"/>
                    <a:pt x="2634" y="1291"/>
                    <a:pt x="2961" y="1590"/>
                  </a:cubicBezTo>
                  <a:cubicBezTo>
                    <a:pt x="4175" y="2577"/>
                    <a:pt x="3758" y="4325"/>
                    <a:pt x="3061" y="5520"/>
                  </a:cubicBezTo>
                  <a:cubicBezTo>
                    <a:pt x="3043" y="5538"/>
                    <a:pt x="3016" y="5565"/>
                    <a:pt x="2988" y="5583"/>
                  </a:cubicBezTo>
                  <a:cubicBezTo>
                    <a:pt x="2979" y="5601"/>
                    <a:pt x="2970" y="5610"/>
                    <a:pt x="2952" y="5628"/>
                  </a:cubicBezTo>
                  <a:cubicBezTo>
                    <a:pt x="3260" y="4460"/>
                    <a:pt x="3070" y="3329"/>
                    <a:pt x="1712" y="2894"/>
                  </a:cubicBezTo>
                  <a:cubicBezTo>
                    <a:pt x="1583" y="2855"/>
                    <a:pt x="1441" y="2833"/>
                    <a:pt x="1300" y="2833"/>
                  </a:cubicBezTo>
                  <a:cubicBezTo>
                    <a:pt x="1014" y="2833"/>
                    <a:pt x="728" y="2923"/>
                    <a:pt x="553" y="3147"/>
                  </a:cubicBezTo>
                  <a:cubicBezTo>
                    <a:pt x="725" y="2953"/>
                    <a:pt x="977" y="2874"/>
                    <a:pt x="1231" y="2874"/>
                  </a:cubicBezTo>
                  <a:cubicBezTo>
                    <a:pt x="1390" y="2874"/>
                    <a:pt x="1551" y="2905"/>
                    <a:pt x="1694" y="2957"/>
                  </a:cubicBezTo>
                  <a:cubicBezTo>
                    <a:pt x="3124" y="3501"/>
                    <a:pt x="3106" y="4750"/>
                    <a:pt x="2608" y="5991"/>
                  </a:cubicBezTo>
                  <a:cubicBezTo>
                    <a:pt x="1531" y="7168"/>
                    <a:pt x="707" y="8553"/>
                    <a:pt x="0" y="9984"/>
                  </a:cubicBezTo>
                  <a:lnTo>
                    <a:pt x="408" y="10165"/>
                  </a:lnTo>
                  <a:cubicBezTo>
                    <a:pt x="806" y="9286"/>
                    <a:pt x="1259" y="8408"/>
                    <a:pt x="1793" y="7584"/>
                  </a:cubicBezTo>
                  <a:cubicBezTo>
                    <a:pt x="2074" y="7349"/>
                    <a:pt x="2373" y="7122"/>
                    <a:pt x="2681" y="6914"/>
                  </a:cubicBezTo>
                  <a:cubicBezTo>
                    <a:pt x="3496" y="6354"/>
                    <a:pt x="4591" y="5817"/>
                    <a:pt x="5610" y="5817"/>
                  </a:cubicBezTo>
                  <a:cubicBezTo>
                    <a:pt x="6254" y="5817"/>
                    <a:pt x="6868" y="6031"/>
                    <a:pt x="7362" y="6588"/>
                  </a:cubicBezTo>
                  <a:cubicBezTo>
                    <a:pt x="8412" y="7648"/>
                    <a:pt x="8285" y="9024"/>
                    <a:pt x="7226" y="10029"/>
                  </a:cubicBezTo>
                  <a:cubicBezTo>
                    <a:pt x="7869" y="9449"/>
                    <a:pt x="8312" y="8535"/>
                    <a:pt x="8068" y="7666"/>
                  </a:cubicBezTo>
                  <a:cubicBezTo>
                    <a:pt x="7959" y="7240"/>
                    <a:pt x="7715" y="6851"/>
                    <a:pt x="7416" y="6534"/>
                  </a:cubicBezTo>
                  <a:cubicBezTo>
                    <a:pt x="6869" y="5921"/>
                    <a:pt x="6210" y="5683"/>
                    <a:pt x="5518" y="5683"/>
                  </a:cubicBezTo>
                  <a:cubicBezTo>
                    <a:pt x="4378" y="5683"/>
                    <a:pt x="3148" y="6330"/>
                    <a:pt x="2174" y="7023"/>
                  </a:cubicBezTo>
                  <a:cubicBezTo>
                    <a:pt x="2490" y="6588"/>
                    <a:pt x="2825" y="6181"/>
                    <a:pt x="3188" y="5791"/>
                  </a:cubicBezTo>
                  <a:cubicBezTo>
                    <a:pt x="3785" y="5185"/>
                    <a:pt x="4491" y="4632"/>
                    <a:pt x="5352" y="4497"/>
                  </a:cubicBezTo>
                  <a:cubicBezTo>
                    <a:pt x="5493" y="4488"/>
                    <a:pt x="5635" y="4483"/>
                    <a:pt x="5779" y="4483"/>
                  </a:cubicBezTo>
                  <a:cubicBezTo>
                    <a:pt x="7067" y="4483"/>
                    <a:pt x="8437" y="4861"/>
                    <a:pt x="9308" y="5855"/>
                  </a:cubicBezTo>
                  <a:cubicBezTo>
                    <a:pt x="9680" y="6298"/>
                    <a:pt x="9951" y="6842"/>
                    <a:pt x="10024" y="7421"/>
                  </a:cubicBezTo>
                  <a:cubicBezTo>
                    <a:pt x="9969" y="6842"/>
                    <a:pt x="9716" y="6280"/>
                    <a:pt x="9354" y="5819"/>
                  </a:cubicBezTo>
                  <a:cubicBezTo>
                    <a:pt x="8602" y="4877"/>
                    <a:pt x="7389" y="4451"/>
                    <a:pt x="6221" y="4325"/>
                  </a:cubicBezTo>
                  <a:cubicBezTo>
                    <a:pt x="6040" y="4292"/>
                    <a:pt x="5864" y="4277"/>
                    <a:pt x="5692" y="4277"/>
                  </a:cubicBezTo>
                  <a:cubicBezTo>
                    <a:pt x="4856" y="4277"/>
                    <a:pt x="4123" y="4639"/>
                    <a:pt x="3477" y="5158"/>
                  </a:cubicBezTo>
                  <a:cubicBezTo>
                    <a:pt x="3505" y="5094"/>
                    <a:pt x="3532" y="5031"/>
                    <a:pt x="3559" y="4967"/>
                  </a:cubicBezTo>
                  <a:cubicBezTo>
                    <a:pt x="3604" y="4850"/>
                    <a:pt x="3649" y="4732"/>
                    <a:pt x="3686" y="4605"/>
                  </a:cubicBezTo>
                  <a:cubicBezTo>
                    <a:pt x="3686" y="4614"/>
                    <a:pt x="3695" y="4623"/>
                    <a:pt x="3695" y="4623"/>
                  </a:cubicBezTo>
                  <a:cubicBezTo>
                    <a:pt x="4410" y="4370"/>
                    <a:pt x="5107" y="4044"/>
                    <a:pt x="5750" y="3627"/>
                  </a:cubicBezTo>
                  <a:cubicBezTo>
                    <a:pt x="6366" y="3211"/>
                    <a:pt x="7036" y="2686"/>
                    <a:pt x="7181" y="1916"/>
                  </a:cubicBezTo>
                  <a:cubicBezTo>
                    <a:pt x="7253" y="1536"/>
                    <a:pt x="7235" y="1137"/>
                    <a:pt x="7063" y="784"/>
                  </a:cubicBezTo>
                  <a:cubicBezTo>
                    <a:pt x="6785" y="238"/>
                    <a:pt x="6255" y="1"/>
                    <a:pt x="5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rot="3569983">
              <a:off x="-598675" y="-155737"/>
              <a:ext cx="1496166" cy="1517212"/>
            </a:xfrm>
            <a:custGeom>
              <a:avLst/>
              <a:gdLst/>
              <a:ahLst/>
              <a:cxnLst/>
              <a:rect l="l" t="t" r="r" b="b"/>
              <a:pathLst>
                <a:path w="10024" h="10165" extrusionOk="0">
                  <a:moveTo>
                    <a:pt x="5701" y="1"/>
                  </a:moveTo>
                  <a:cubicBezTo>
                    <a:pt x="5117" y="1"/>
                    <a:pt x="4506" y="265"/>
                    <a:pt x="4138" y="712"/>
                  </a:cubicBezTo>
                  <a:cubicBezTo>
                    <a:pt x="4515" y="285"/>
                    <a:pt x="5099" y="18"/>
                    <a:pt x="5669" y="18"/>
                  </a:cubicBezTo>
                  <a:cubicBezTo>
                    <a:pt x="6031" y="18"/>
                    <a:pt x="6388" y="125"/>
                    <a:pt x="6683" y="368"/>
                  </a:cubicBezTo>
                  <a:cubicBezTo>
                    <a:pt x="7135" y="730"/>
                    <a:pt x="7244" y="1355"/>
                    <a:pt x="7126" y="1898"/>
                  </a:cubicBezTo>
                  <a:cubicBezTo>
                    <a:pt x="6855" y="3211"/>
                    <a:pt x="4890" y="4071"/>
                    <a:pt x="3713" y="4497"/>
                  </a:cubicBezTo>
                  <a:cubicBezTo>
                    <a:pt x="4021" y="3446"/>
                    <a:pt x="3957" y="2233"/>
                    <a:pt x="3016" y="1527"/>
                  </a:cubicBezTo>
                  <a:cubicBezTo>
                    <a:pt x="2679" y="1241"/>
                    <a:pt x="2293" y="1111"/>
                    <a:pt x="1908" y="1111"/>
                  </a:cubicBezTo>
                  <a:cubicBezTo>
                    <a:pt x="1401" y="1111"/>
                    <a:pt x="894" y="1335"/>
                    <a:pt x="498" y="1726"/>
                  </a:cubicBezTo>
                  <a:cubicBezTo>
                    <a:pt x="885" y="1365"/>
                    <a:pt x="1374" y="1156"/>
                    <a:pt x="1858" y="1156"/>
                  </a:cubicBezTo>
                  <a:cubicBezTo>
                    <a:pt x="2248" y="1156"/>
                    <a:pt x="2634" y="1291"/>
                    <a:pt x="2961" y="1590"/>
                  </a:cubicBezTo>
                  <a:cubicBezTo>
                    <a:pt x="4175" y="2577"/>
                    <a:pt x="3758" y="4325"/>
                    <a:pt x="3061" y="5520"/>
                  </a:cubicBezTo>
                  <a:cubicBezTo>
                    <a:pt x="3043" y="5538"/>
                    <a:pt x="3016" y="5565"/>
                    <a:pt x="2988" y="5583"/>
                  </a:cubicBezTo>
                  <a:cubicBezTo>
                    <a:pt x="2979" y="5601"/>
                    <a:pt x="2970" y="5610"/>
                    <a:pt x="2952" y="5628"/>
                  </a:cubicBezTo>
                  <a:cubicBezTo>
                    <a:pt x="3260" y="4460"/>
                    <a:pt x="3070" y="3329"/>
                    <a:pt x="1712" y="2894"/>
                  </a:cubicBezTo>
                  <a:cubicBezTo>
                    <a:pt x="1583" y="2855"/>
                    <a:pt x="1441" y="2833"/>
                    <a:pt x="1300" y="2833"/>
                  </a:cubicBezTo>
                  <a:cubicBezTo>
                    <a:pt x="1014" y="2833"/>
                    <a:pt x="728" y="2923"/>
                    <a:pt x="553" y="3147"/>
                  </a:cubicBezTo>
                  <a:cubicBezTo>
                    <a:pt x="725" y="2953"/>
                    <a:pt x="977" y="2874"/>
                    <a:pt x="1231" y="2874"/>
                  </a:cubicBezTo>
                  <a:cubicBezTo>
                    <a:pt x="1390" y="2874"/>
                    <a:pt x="1551" y="2905"/>
                    <a:pt x="1694" y="2957"/>
                  </a:cubicBezTo>
                  <a:cubicBezTo>
                    <a:pt x="3124" y="3501"/>
                    <a:pt x="3106" y="4750"/>
                    <a:pt x="2608" y="5991"/>
                  </a:cubicBezTo>
                  <a:cubicBezTo>
                    <a:pt x="1531" y="7168"/>
                    <a:pt x="707" y="8553"/>
                    <a:pt x="0" y="9984"/>
                  </a:cubicBezTo>
                  <a:lnTo>
                    <a:pt x="408" y="10165"/>
                  </a:lnTo>
                  <a:cubicBezTo>
                    <a:pt x="806" y="9286"/>
                    <a:pt x="1259" y="8408"/>
                    <a:pt x="1793" y="7584"/>
                  </a:cubicBezTo>
                  <a:cubicBezTo>
                    <a:pt x="2074" y="7349"/>
                    <a:pt x="2373" y="7122"/>
                    <a:pt x="2681" y="6914"/>
                  </a:cubicBezTo>
                  <a:cubicBezTo>
                    <a:pt x="3496" y="6354"/>
                    <a:pt x="4591" y="5817"/>
                    <a:pt x="5610" y="5817"/>
                  </a:cubicBezTo>
                  <a:cubicBezTo>
                    <a:pt x="6254" y="5817"/>
                    <a:pt x="6868" y="6031"/>
                    <a:pt x="7362" y="6588"/>
                  </a:cubicBezTo>
                  <a:cubicBezTo>
                    <a:pt x="8412" y="7648"/>
                    <a:pt x="8285" y="9024"/>
                    <a:pt x="7226" y="10029"/>
                  </a:cubicBezTo>
                  <a:cubicBezTo>
                    <a:pt x="7869" y="9449"/>
                    <a:pt x="8312" y="8535"/>
                    <a:pt x="8068" y="7666"/>
                  </a:cubicBezTo>
                  <a:cubicBezTo>
                    <a:pt x="7959" y="7240"/>
                    <a:pt x="7715" y="6851"/>
                    <a:pt x="7416" y="6534"/>
                  </a:cubicBezTo>
                  <a:cubicBezTo>
                    <a:pt x="6869" y="5921"/>
                    <a:pt x="6210" y="5683"/>
                    <a:pt x="5518" y="5683"/>
                  </a:cubicBezTo>
                  <a:cubicBezTo>
                    <a:pt x="4378" y="5683"/>
                    <a:pt x="3148" y="6330"/>
                    <a:pt x="2174" y="7023"/>
                  </a:cubicBezTo>
                  <a:cubicBezTo>
                    <a:pt x="2490" y="6588"/>
                    <a:pt x="2825" y="6181"/>
                    <a:pt x="3188" y="5791"/>
                  </a:cubicBezTo>
                  <a:cubicBezTo>
                    <a:pt x="3785" y="5185"/>
                    <a:pt x="4491" y="4632"/>
                    <a:pt x="5352" y="4497"/>
                  </a:cubicBezTo>
                  <a:cubicBezTo>
                    <a:pt x="5493" y="4488"/>
                    <a:pt x="5635" y="4483"/>
                    <a:pt x="5779" y="4483"/>
                  </a:cubicBezTo>
                  <a:cubicBezTo>
                    <a:pt x="7067" y="4483"/>
                    <a:pt x="8437" y="4861"/>
                    <a:pt x="9308" y="5855"/>
                  </a:cubicBezTo>
                  <a:cubicBezTo>
                    <a:pt x="9680" y="6298"/>
                    <a:pt x="9951" y="6842"/>
                    <a:pt x="10024" y="7421"/>
                  </a:cubicBezTo>
                  <a:cubicBezTo>
                    <a:pt x="9969" y="6842"/>
                    <a:pt x="9716" y="6280"/>
                    <a:pt x="9354" y="5819"/>
                  </a:cubicBezTo>
                  <a:cubicBezTo>
                    <a:pt x="8602" y="4877"/>
                    <a:pt x="7389" y="4451"/>
                    <a:pt x="6221" y="4325"/>
                  </a:cubicBezTo>
                  <a:cubicBezTo>
                    <a:pt x="6040" y="4292"/>
                    <a:pt x="5864" y="4277"/>
                    <a:pt x="5692" y="4277"/>
                  </a:cubicBezTo>
                  <a:cubicBezTo>
                    <a:pt x="4856" y="4277"/>
                    <a:pt x="4123" y="4639"/>
                    <a:pt x="3477" y="5158"/>
                  </a:cubicBezTo>
                  <a:cubicBezTo>
                    <a:pt x="3505" y="5094"/>
                    <a:pt x="3532" y="5031"/>
                    <a:pt x="3559" y="4967"/>
                  </a:cubicBezTo>
                  <a:cubicBezTo>
                    <a:pt x="3604" y="4850"/>
                    <a:pt x="3649" y="4732"/>
                    <a:pt x="3686" y="4605"/>
                  </a:cubicBezTo>
                  <a:cubicBezTo>
                    <a:pt x="3686" y="4614"/>
                    <a:pt x="3695" y="4623"/>
                    <a:pt x="3695" y="4623"/>
                  </a:cubicBezTo>
                  <a:cubicBezTo>
                    <a:pt x="4410" y="4370"/>
                    <a:pt x="5107" y="4044"/>
                    <a:pt x="5750" y="3627"/>
                  </a:cubicBezTo>
                  <a:cubicBezTo>
                    <a:pt x="6366" y="3211"/>
                    <a:pt x="7036" y="2686"/>
                    <a:pt x="7181" y="1916"/>
                  </a:cubicBezTo>
                  <a:cubicBezTo>
                    <a:pt x="7253" y="1536"/>
                    <a:pt x="7235" y="1137"/>
                    <a:pt x="7063" y="784"/>
                  </a:cubicBezTo>
                  <a:cubicBezTo>
                    <a:pt x="6785" y="238"/>
                    <a:pt x="6255" y="1"/>
                    <a:pt x="5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pic>
        <p:nvPicPr>
          <p:cNvPr id="99" name="Google Shape;99;p8"/>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100" name="Google Shape;100;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pic>
        <p:nvPicPr>
          <p:cNvPr id="102" name="Google Shape;102;p9"/>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103" name="Google Shape;103;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4" name="Google Shape;104;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sp>
        <p:nvSpPr>
          <p:cNvPr id="106" name="Google Shape;106;p10"/>
          <p:cNvSpPr>
            <a:spLocks noGrp="1"/>
          </p:cNvSpPr>
          <p:nvPr>
            <p:ph type="pic" idx="2"/>
          </p:nvPr>
        </p:nvSpPr>
        <p:spPr>
          <a:xfrm>
            <a:off x="-6875" y="0"/>
            <a:ext cx="9144000" cy="5157300"/>
          </a:xfrm>
          <a:prstGeom prst="rect">
            <a:avLst/>
          </a:prstGeom>
          <a:noFill/>
          <a:ln>
            <a:noFill/>
          </a:ln>
        </p:spPr>
      </p:sp>
      <p:sp>
        <p:nvSpPr>
          <p:cNvPr id="107" name="Google Shape;107;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8"/>
        <p:cNvGrpSpPr/>
        <p:nvPr/>
      </p:nvGrpSpPr>
      <p:grpSpPr>
        <a:xfrm>
          <a:off x="0" y="0"/>
          <a:ext cx="0" cy="0"/>
          <a:chOff x="0" y="0"/>
          <a:chExt cx="0" cy="0"/>
        </a:xfrm>
      </p:grpSpPr>
      <p:pic>
        <p:nvPicPr>
          <p:cNvPr id="109" name="Google Shape;109;p11"/>
          <p:cNvPicPr preferRelativeResize="0"/>
          <p:nvPr/>
        </p:nvPicPr>
        <p:blipFill>
          <a:blip r:embed="rId2">
            <a:alphaModFix amt="13000"/>
          </a:blip>
          <a:stretch>
            <a:fillRect/>
          </a:stretch>
        </p:blipFill>
        <p:spPr>
          <a:xfrm>
            <a:off x="-8" y="0"/>
            <a:ext cx="9144000" cy="5143505"/>
          </a:xfrm>
          <a:prstGeom prst="rect">
            <a:avLst/>
          </a:prstGeom>
          <a:noFill/>
          <a:ln>
            <a:noFill/>
          </a:ln>
        </p:spPr>
      </p:pic>
      <p:sp>
        <p:nvSpPr>
          <p:cNvPr id="110" name="Google Shape;110;p11"/>
          <p:cNvSpPr txBox="1">
            <a:spLocks noGrp="1"/>
          </p:cNvSpPr>
          <p:nvPr>
            <p:ph type="title" hasCustomPrompt="1"/>
          </p:nvPr>
        </p:nvSpPr>
        <p:spPr>
          <a:xfrm>
            <a:off x="3294600" y="1084050"/>
            <a:ext cx="5134200" cy="1511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3294600" y="2595150"/>
            <a:ext cx="5134200" cy="113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2" name="Google Shape;112;p11"/>
          <p:cNvGrpSpPr/>
          <p:nvPr/>
        </p:nvGrpSpPr>
        <p:grpSpPr>
          <a:xfrm rot="-2700000" flipH="1">
            <a:off x="7847703" y="-213744"/>
            <a:ext cx="2722681" cy="2414063"/>
            <a:chOff x="5943115" y="360350"/>
            <a:chExt cx="1559266" cy="1382522"/>
          </a:xfrm>
        </p:grpSpPr>
        <p:sp>
          <p:nvSpPr>
            <p:cNvPr id="113" name="Google Shape;113;p11"/>
            <p:cNvSpPr/>
            <p:nvPr/>
          </p:nvSpPr>
          <p:spPr>
            <a:xfrm>
              <a:off x="5943115" y="390152"/>
              <a:ext cx="1559266" cy="1346106"/>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02758" y="805067"/>
              <a:ext cx="248072" cy="217635"/>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6850500" y="695829"/>
              <a:ext cx="273677" cy="173877"/>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7008219" y="619751"/>
              <a:ext cx="40926" cy="173038"/>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6985343" y="1033091"/>
              <a:ext cx="240517" cy="504632"/>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536006" y="414392"/>
              <a:ext cx="534027" cy="88565"/>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6821957" y="360350"/>
              <a:ext cx="237683" cy="64745"/>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7131730" y="1106231"/>
              <a:ext cx="159715" cy="109342"/>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6496025" y="451644"/>
              <a:ext cx="349757" cy="1145890"/>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6708836" y="836442"/>
              <a:ext cx="190147" cy="456152"/>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6587215" y="582708"/>
              <a:ext cx="106616" cy="474201"/>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6720274" y="1129947"/>
              <a:ext cx="141666" cy="612925"/>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11"/>
          <p:cNvGrpSpPr/>
          <p:nvPr/>
        </p:nvGrpSpPr>
        <p:grpSpPr>
          <a:xfrm rot="8100000" flipH="1">
            <a:off x="-676386" y="3971319"/>
            <a:ext cx="2214397" cy="1963393"/>
            <a:chOff x="5943115" y="360350"/>
            <a:chExt cx="1559266" cy="1382522"/>
          </a:xfrm>
        </p:grpSpPr>
        <p:sp>
          <p:nvSpPr>
            <p:cNvPr id="126" name="Google Shape;126;p11"/>
            <p:cNvSpPr/>
            <p:nvPr/>
          </p:nvSpPr>
          <p:spPr>
            <a:xfrm>
              <a:off x="5943115" y="390152"/>
              <a:ext cx="1559266" cy="1346106"/>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6902758" y="805067"/>
              <a:ext cx="248072" cy="217635"/>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6850500" y="695829"/>
              <a:ext cx="273677" cy="173877"/>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7008219" y="619751"/>
              <a:ext cx="40926" cy="173038"/>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6985343" y="1033091"/>
              <a:ext cx="240517" cy="504632"/>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6536006" y="414392"/>
              <a:ext cx="534027" cy="88565"/>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6821957" y="360350"/>
              <a:ext cx="237683" cy="64745"/>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7131730" y="1106231"/>
              <a:ext cx="159715" cy="109342"/>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6496025" y="451644"/>
              <a:ext cx="349757" cy="1145890"/>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6708836" y="836442"/>
              <a:ext cx="190147" cy="456152"/>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6587215" y="582708"/>
              <a:ext cx="106616" cy="474201"/>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6720274" y="1129947"/>
              <a:ext cx="141666" cy="612925"/>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6" r:id="rId15"/>
    <p:sldLayoutId id="2147483668" r:id="rId16"/>
    <p:sldLayoutId id="2147483669"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46962"/>
          </p15:clr>
        </p15:guide>
        <p15:guide id="6" orient="horz" pos="1620">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0"/>
        <p:cNvGrpSpPr/>
        <p:nvPr/>
      </p:nvGrpSpPr>
      <p:grpSpPr>
        <a:xfrm>
          <a:off x="0" y="0"/>
          <a:ext cx="0" cy="0"/>
          <a:chOff x="0" y="0"/>
          <a:chExt cx="0" cy="0"/>
        </a:xfrm>
      </p:grpSpPr>
      <p:sp>
        <p:nvSpPr>
          <p:cNvPr id="511" name="Google Shape;511;p27"/>
          <p:cNvSpPr txBox="1">
            <a:spLocks noGrp="1"/>
          </p:cNvSpPr>
          <p:nvPr>
            <p:ph type="ctrTitle"/>
          </p:nvPr>
        </p:nvSpPr>
        <p:spPr>
          <a:xfrm>
            <a:off x="715100" y="1119550"/>
            <a:ext cx="4908900" cy="22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Biometric: </a:t>
            </a:r>
            <a:br>
              <a:rPr lang="en-US" sz="3200" dirty="0"/>
            </a:br>
            <a:r>
              <a:rPr lang="en-US" sz="3200" dirty="0"/>
              <a:t>Vein Authentication </a:t>
            </a:r>
            <a:br>
              <a:rPr lang="en-US" sz="3200" dirty="0"/>
            </a:br>
            <a:r>
              <a:rPr lang="en-US" sz="2400" dirty="0"/>
              <a:t>Using OPENCV &amp; Deep Learning</a:t>
            </a:r>
            <a:endParaRPr sz="3200" dirty="0"/>
          </a:p>
        </p:txBody>
      </p:sp>
      <p:sp>
        <p:nvSpPr>
          <p:cNvPr id="512" name="Google Shape;512;p27"/>
          <p:cNvSpPr txBox="1">
            <a:spLocks noGrp="1"/>
          </p:cNvSpPr>
          <p:nvPr>
            <p:ph type="subTitle" idx="1"/>
          </p:nvPr>
        </p:nvSpPr>
        <p:spPr>
          <a:xfrm>
            <a:off x="715100" y="3588950"/>
            <a:ext cx="4908900" cy="4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Hassan Ashfaq – 2021221</a:t>
            </a:r>
          </a:p>
          <a:p>
            <a:pPr marL="0" lvl="0" indent="0" algn="l" rtl="0">
              <a:spcBef>
                <a:spcPts val="0"/>
              </a:spcBef>
              <a:spcAft>
                <a:spcPts val="0"/>
              </a:spcAft>
              <a:buNone/>
            </a:pPr>
            <a:r>
              <a:rPr lang="en-US" dirty="0"/>
              <a:t>Muhammad Haseeb Ishaq - 2021389</a:t>
            </a:r>
            <a:endParaRPr dirty="0"/>
          </a:p>
        </p:txBody>
      </p:sp>
      <p:grpSp>
        <p:nvGrpSpPr>
          <p:cNvPr id="513" name="Google Shape;513;p27"/>
          <p:cNvGrpSpPr/>
          <p:nvPr/>
        </p:nvGrpSpPr>
        <p:grpSpPr>
          <a:xfrm>
            <a:off x="5727044" y="535003"/>
            <a:ext cx="2900350" cy="6913550"/>
            <a:chOff x="5941964" y="535011"/>
            <a:chExt cx="2525997" cy="6021208"/>
          </a:xfrm>
        </p:grpSpPr>
        <p:sp>
          <p:nvSpPr>
            <p:cNvPr id="514" name="Google Shape;514;p27"/>
            <p:cNvSpPr/>
            <p:nvPr/>
          </p:nvSpPr>
          <p:spPr>
            <a:xfrm>
              <a:off x="5941964" y="535011"/>
              <a:ext cx="2525997" cy="6021208"/>
            </a:xfrm>
            <a:custGeom>
              <a:avLst/>
              <a:gdLst/>
              <a:ahLst/>
              <a:cxnLst/>
              <a:rect l="l" t="t" r="r" b="b"/>
              <a:pathLst>
                <a:path w="20373" h="48564" extrusionOk="0">
                  <a:moveTo>
                    <a:pt x="9987" y="1"/>
                  </a:moveTo>
                  <a:cubicBezTo>
                    <a:pt x="9924" y="19"/>
                    <a:pt x="9372" y="146"/>
                    <a:pt x="9191" y="200"/>
                  </a:cubicBezTo>
                  <a:cubicBezTo>
                    <a:pt x="8892" y="300"/>
                    <a:pt x="8638" y="499"/>
                    <a:pt x="8412" y="734"/>
                  </a:cubicBezTo>
                  <a:cubicBezTo>
                    <a:pt x="7823" y="1359"/>
                    <a:pt x="7543" y="2228"/>
                    <a:pt x="7624" y="3088"/>
                  </a:cubicBezTo>
                  <a:lnTo>
                    <a:pt x="7715" y="4012"/>
                  </a:lnTo>
                  <a:cubicBezTo>
                    <a:pt x="7715" y="4048"/>
                    <a:pt x="7688" y="4075"/>
                    <a:pt x="7651" y="4075"/>
                  </a:cubicBezTo>
                  <a:cubicBezTo>
                    <a:pt x="7525" y="4075"/>
                    <a:pt x="7371" y="4130"/>
                    <a:pt x="7289" y="4356"/>
                  </a:cubicBezTo>
                  <a:cubicBezTo>
                    <a:pt x="7181" y="4655"/>
                    <a:pt x="7235" y="5107"/>
                    <a:pt x="7307" y="5452"/>
                  </a:cubicBezTo>
                  <a:cubicBezTo>
                    <a:pt x="7353" y="5705"/>
                    <a:pt x="7516" y="5913"/>
                    <a:pt x="7742" y="6040"/>
                  </a:cubicBezTo>
                  <a:cubicBezTo>
                    <a:pt x="7751" y="6049"/>
                    <a:pt x="7760" y="6067"/>
                    <a:pt x="7769" y="6085"/>
                  </a:cubicBezTo>
                  <a:lnTo>
                    <a:pt x="7932" y="6728"/>
                  </a:lnTo>
                  <a:cubicBezTo>
                    <a:pt x="8032" y="7127"/>
                    <a:pt x="8303" y="7462"/>
                    <a:pt x="8684" y="7634"/>
                  </a:cubicBezTo>
                  <a:cubicBezTo>
                    <a:pt x="8711" y="7643"/>
                    <a:pt x="8720" y="7670"/>
                    <a:pt x="8720" y="7697"/>
                  </a:cubicBezTo>
                  <a:lnTo>
                    <a:pt x="8720" y="8494"/>
                  </a:lnTo>
                  <a:cubicBezTo>
                    <a:pt x="8720" y="8865"/>
                    <a:pt x="8503" y="9191"/>
                    <a:pt x="8168" y="9327"/>
                  </a:cubicBezTo>
                  <a:cubicBezTo>
                    <a:pt x="7470" y="9617"/>
                    <a:pt x="6302" y="9617"/>
                    <a:pt x="5134" y="10232"/>
                  </a:cubicBezTo>
                  <a:cubicBezTo>
                    <a:pt x="5125" y="10232"/>
                    <a:pt x="5125" y="10241"/>
                    <a:pt x="5125" y="10241"/>
                  </a:cubicBezTo>
                  <a:cubicBezTo>
                    <a:pt x="2816" y="11147"/>
                    <a:pt x="5279" y="16281"/>
                    <a:pt x="2825" y="20980"/>
                  </a:cubicBezTo>
                  <a:cubicBezTo>
                    <a:pt x="2825" y="20989"/>
                    <a:pt x="2825" y="20998"/>
                    <a:pt x="2825" y="20998"/>
                  </a:cubicBezTo>
                  <a:cubicBezTo>
                    <a:pt x="2047" y="24339"/>
                    <a:pt x="3251" y="25199"/>
                    <a:pt x="28" y="27979"/>
                  </a:cubicBezTo>
                  <a:cubicBezTo>
                    <a:pt x="9" y="27997"/>
                    <a:pt x="0" y="28024"/>
                    <a:pt x="9" y="28051"/>
                  </a:cubicBezTo>
                  <a:cubicBezTo>
                    <a:pt x="64" y="28198"/>
                    <a:pt x="155" y="28255"/>
                    <a:pt x="263" y="28255"/>
                  </a:cubicBezTo>
                  <a:cubicBezTo>
                    <a:pt x="460" y="28255"/>
                    <a:pt x="712" y="28064"/>
                    <a:pt x="888" y="27888"/>
                  </a:cubicBezTo>
                  <a:cubicBezTo>
                    <a:pt x="901" y="27876"/>
                    <a:pt x="915" y="27870"/>
                    <a:pt x="930" y="27870"/>
                  </a:cubicBezTo>
                  <a:cubicBezTo>
                    <a:pt x="967" y="27870"/>
                    <a:pt x="1000" y="27906"/>
                    <a:pt x="987" y="27952"/>
                  </a:cubicBezTo>
                  <a:cubicBezTo>
                    <a:pt x="815" y="28595"/>
                    <a:pt x="526" y="29817"/>
                    <a:pt x="634" y="30152"/>
                  </a:cubicBezTo>
                  <a:cubicBezTo>
                    <a:pt x="634" y="30161"/>
                    <a:pt x="643" y="30170"/>
                    <a:pt x="643" y="30179"/>
                  </a:cubicBezTo>
                  <a:cubicBezTo>
                    <a:pt x="811" y="30399"/>
                    <a:pt x="1132" y="30624"/>
                    <a:pt x="1425" y="30624"/>
                  </a:cubicBezTo>
                  <a:cubicBezTo>
                    <a:pt x="1641" y="30624"/>
                    <a:pt x="1841" y="30503"/>
                    <a:pt x="1956" y="30170"/>
                  </a:cubicBezTo>
                  <a:cubicBezTo>
                    <a:pt x="2092" y="29817"/>
                    <a:pt x="2681" y="30107"/>
                    <a:pt x="2762" y="29428"/>
                  </a:cubicBezTo>
                  <a:cubicBezTo>
                    <a:pt x="2762" y="29428"/>
                    <a:pt x="2762" y="29419"/>
                    <a:pt x="2771" y="29419"/>
                  </a:cubicBezTo>
                  <a:cubicBezTo>
                    <a:pt x="3025" y="28549"/>
                    <a:pt x="3396" y="27354"/>
                    <a:pt x="3260" y="26476"/>
                  </a:cubicBezTo>
                  <a:lnTo>
                    <a:pt x="3260" y="26449"/>
                  </a:lnTo>
                  <a:cubicBezTo>
                    <a:pt x="3649" y="24484"/>
                    <a:pt x="5795" y="20926"/>
                    <a:pt x="5850" y="19567"/>
                  </a:cubicBezTo>
                  <a:cubicBezTo>
                    <a:pt x="5850" y="18599"/>
                    <a:pt x="6212" y="17123"/>
                    <a:pt x="6420" y="15810"/>
                  </a:cubicBezTo>
                  <a:cubicBezTo>
                    <a:pt x="6425" y="15774"/>
                    <a:pt x="6452" y="15755"/>
                    <a:pt x="6480" y="15755"/>
                  </a:cubicBezTo>
                  <a:cubicBezTo>
                    <a:pt x="6508" y="15755"/>
                    <a:pt x="6538" y="15774"/>
                    <a:pt x="6547" y="15810"/>
                  </a:cubicBezTo>
                  <a:cubicBezTo>
                    <a:pt x="6710" y="16570"/>
                    <a:pt x="6483" y="17485"/>
                    <a:pt x="6483" y="18553"/>
                  </a:cubicBezTo>
                  <a:cubicBezTo>
                    <a:pt x="6366" y="20056"/>
                    <a:pt x="6864" y="21116"/>
                    <a:pt x="6483" y="22166"/>
                  </a:cubicBezTo>
                  <a:cubicBezTo>
                    <a:pt x="6483" y="22166"/>
                    <a:pt x="6483" y="22175"/>
                    <a:pt x="6483" y="22175"/>
                  </a:cubicBezTo>
                  <a:cubicBezTo>
                    <a:pt x="5361" y="24683"/>
                    <a:pt x="5506" y="29790"/>
                    <a:pt x="6438" y="33547"/>
                  </a:cubicBezTo>
                  <a:cubicBezTo>
                    <a:pt x="7425" y="36617"/>
                    <a:pt x="4962" y="34942"/>
                    <a:pt x="7108" y="43453"/>
                  </a:cubicBezTo>
                  <a:cubicBezTo>
                    <a:pt x="7742" y="44929"/>
                    <a:pt x="2762" y="47926"/>
                    <a:pt x="7280" y="48560"/>
                  </a:cubicBezTo>
                  <a:cubicBezTo>
                    <a:pt x="7285" y="48562"/>
                    <a:pt x="7291" y="48563"/>
                    <a:pt x="7296" y="48563"/>
                  </a:cubicBezTo>
                  <a:cubicBezTo>
                    <a:pt x="7312" y="48563"/>
                    <a:pt x="7328" y="48555"/>
                    <a:pt x="7335" y="48542"/>
                  </a:cubicBezTo>
                  <a:cubicBezTo>
                    <a:pt x="9173" y="46387"/>
                    <a:pt x="7796" y="43815"/>
                    <a:pt x="9010" y="40257"/>
                  </a:cubicBezTo>
                  <a:cubicBezTo>
                    <a:pt x="9109" y="39949"/>
                    <a:pt x="9173" y="39632"/>
                    <a:pt x="9191" y="39315"/>
                  </a:cubicBezTo>
                  <a:cubicBezTo>
                    <a:pt x="9308" y="37124"/>
                    <a:pt x="8738" y="36572"/>
                    <a:pt x="9435" y="34435"/>
                  </a:cubicBezTo>
                  <a:cubicBezTo>
                    <a:pt x="9435" y="34435"/>
                    <a:pt x="9444" y="34426"/>
                    <a:pt x="9444" y="34426"/>
                  </a:cubicBezTo>
                  <a:cubicBezTo>
                    <a:pt x="9625" y="33058"/>
                    <a:pt x="9435" y="30161"/>
                    <a:pt x="10160" y="28586"/>
                  </a:cubicBezTo>
                  <a:lnTo>
                    <a:pt x="10205" y="28586"/>
                  </a:lnTo>
                  <a:cubicBezTo>
                    <a:pt x="10938" y="30161"/>
                    <a:pt x="10748" y="33058"/>
                    <a:pt x="10929" y="34426"/>
                  </a:cubicBezTo>
                  <a:cubicBezTo>
                    <a:pt x="10929" y="34426"/>
                    <a:pt x="10929" y="34435"/>
                    <a:pt x="10929" y="34435"/>
                  </a:cubicBezTo>
                  <a:cubicBezTo>
                    <a:pt x="11626" y="36572"/>
                    <a:pt x="11056" y="37124"/>
                    <a:pt x="11174" y="39315"/>
                  </a:cubicBezTo>
                  <a:cubicBezTo>
                    <a:pt x="11192" y="39632"/>
                    <a:pt x="11264" y="39949"/>
                    <a:pt x="11364" y="40257"/>
                  </a:cubicBezTo>
                  <a:cubicBezTo>
                    <a:pt x="12577" y="43806"/>
                    <a:pt x="11201" y="46387"/>
                    <a:pt x="13039" y="48542"/>
                  </a:cubicBezTo>
                  <a:cubicBezTo>
                    <a:pt x="13045" y="48555"/>
                    <a:pt x="13062" y="48563"/>
                    <a:pt x="13077" y="48563"/>
                  </a:cubicBezTo>
                  <a:cubicBezTo>
                    <a:pt x="13083" y="48563"/>
                    <a:pt x="13088" y="48562"/>
                    <a:pt x="13093" y="48560"/>
                  </a:cubicBezTo>
                  <a:cubicBezTo>
                    <a:pt x="17611" y="47926"/>
                    <a:pt x="12631" y="44929"/>
                    <a:pt x="13256" y="43453"/>
                  </a:cubicBezTo>
                  <a:cubicBezTo>
                    <a:pt x="15411" y="34942"/>
                    <a:pt x="12939" y="36617"/>
                    <a:pt x="13935" y="33547"/>
                  </a:cubicBezTo>
                  <a:cubicBezTo>
                    <a:pt x="14868" y="29790"/>
                    <a:pt x="15004" y="24683"/>
                    <a:pt x="13890" y="22175"/>
                  </a:cubicBezTo>
                  <a:cubicBezTo>
                    <a:pt x="13890" y="22175"/>
                    <a:pt x="13890" y="22175"/>
                    <a:pt x="13890" y="22166"/>
                  </a:cubicBezTo>
                  <a:cubicBezTo>
                    <a:pt x="13510" y="21116"/>
                    <a:pt x="14008" y="20056"/>
                    <a:pt x="13890" y="18553"/>
                  </a:cubicBezTo>
                  <a:cubicBezTo>
                    <a:pt x="13890" y="17485"/>
                    <a:pt x="13664" y="16570"/>
                    <a:pt x="13827" y="15810"/>
                  </a:cubicBezTo>
                  <a:cubicBezTo>
                    <a:pt x="13836" y="15774"/>
                    <a:pt x="13865" y="15755"/>
                    <a:pt x="13893" y="15755"/>
                  </a:cubicBezTo>
                  <a:cubicBezTo>
                    <a:pt x="13922" y="15755"/>
                    <a:pt x="13949" y="15774"/>
                    <a:pt x="13953" y="15810"/>
                  </a:cubicBezTo>
                  <a:cubicBezTo>
                    <a:pt x="14162" y="17123"/>
                    <a:pt x="14524" y="18599"/>
                    <a:pt x="14524" y="19567"/>
                  </a:cubicBezTo>
                  <a:cubicBezTo>
                    <a:pt x="14578" y="20926"/>
                    <a:pt x="16724" y="24484"/>
                    <a:pt x="17104" y="26449"/>
                  </a:cubicBezTo>
                  <a:cubicBezTo>
                    <a:pt x="17113" y="26458"/>
                    <a:pt x="17113" y="26467"/>
                    <a:pt x="17104" y="26476"/>
                  </a:cubicBezTo>
                  <a:cubicBezTo>
                    <a:pt x="16978" y="27354"/>
                    <a:pt x="17340" y="28549"/>
                    <a:pt x="17602" y="29419"/>
                  </a:cubicBezTo>
                  <a:cubicBezTo>
                    <a:pt x="17602" y="29419"/>
                    <a:pt x="17602" y="29428"/>
                    <a:pt x="17602" y="29428"/>
                  </a:cubicBezTo>
                  <a:cubicBezTo>
                    <a:pt x="17693" y="30107"/>
                    <a:pt x="18281" y="29817"/>
                    <a:pt x="18417" y="30170"/>
                  </a:cubicBezTo>
                  <a:cubicBezTo>
                    <a:pt x="18532" y="30503"/>
                    <a:pt x="18731" y="30624"/>
                    <a:pt x="18944" y="30624"/>
                  </a:cubicBezTo>
                  <a:cubicBezTo>
                    <a:pt x="19236" y="30624"/>
                    <a:pt x="19554" y="30399"/>
                    <a:pt x="19721" y="30179"/>
                  </a:cubicBezTo>
                  <a:cubicBezTo>
                    <a:pt x="19730" y="30170"/>
                    <a:pt x="19730" y="30161"/>
                    <a:pt x="19739" y="30152"/>
                  </a:cubicBezTo>
                  <a:cubicBezTo>
                    <a:pt x="19848" y="29817"/>
                    <a:pt x="19558" y="28595"/>
                    <a:pt x="19377" y="27952"/>
                  </a:cubicBezTo>
                  <a:cubicBezTo>
                    <a:pt x="19364" y="27906"/>
                    <a:pt x="19402" y="27870"/>
                    <a:pt x="19442" y="27870"/>
                  </a:cubicBezTo>
                  <a:cubicBezTo>
                    <a:pt x="19457" y="27870"/>
                    <a:pt x="19473" y="27876"/>
                    <a:pt x="19486" y="27888"/>
                  </a:cubicBezTo>
                  <a:cubicBezTo>
                    <a:pt x="19661" y="28064"/>
                    <a:pt x="19913" y="28255"/>
                    <a:pt x="20110" y="28255"/>
                  </a:cubicBezTo>
                  <a:cubicBezTo>
                    <a:pt x="20218" y="28255"/>
                    <a:pt x="20310" y="28198"/>
                    <a:pt x="20364" y="28051"/>
                  </a:cubicBezTo>
                  <a:cubicBezTo>
                    <a:pt x="20373" y="28024"/>
                    <a:pt x="20364" y="27997"/>
                    <a:pt x="20346" y="27979"/>
                  </a:cubicBezTo>
                  <a:cubicBezTo>
                    <a:pt x="17113" y="25190"/>
                    <a:pt x="18318" y="24339"/>
                    <a:pt x="17548" y="20998"/>
                  </a:cubicBezTo>
                  <a:cubicBezTo>
                    <a:pt x="17548" y="20989"/>
                    <a:pt x="17548" y="20989"/>
                    <a:pt x="17539" y="20980"/>
                  </a:cubicBezTo>
                  <a:lnTo>
                    <a:pt x="17548" y="20980"/>
                  </a:lnTo>
                  <a:cubicBezTo>
                    <a:pt x="15094" y="16272"/>
                    <a:pt x="17557" y="11147"/>
                    <a:pt x="15248" y="10241"/>
                  </a:cubicBezTo>
                  <a:cubicBezTo>
                    <a:pt x="15239" y="10241"/>
                    <a:pt x="15239" y="10241"/>
                    <a:pt x="15239" y="10232"/>
                  </a:cubicBezTo>
                  <a:cubicBezTo>
                    <a:pt x="14062" y="9617"/>
                    <a:pt x="12903" y="9617"/>
                    <a:pt x="12206" y="9327"/>
                  </a:cubicBezTo>
                  <a:cubicBezTo>
                    <a:pt x="11871" y="9191"/>
                    <a:pt x="11654" y="8865"/>
                    <a:pt x="11654" y="8494"/>
                  </a:cubicBezTo>
                  <a:lnTo>
                    <a:pt x="11654" y="7697"/>
                  </a:lnTo>
                  <a:cubicBezTo>
                    <a:pt x="11654" y="7670"/>
                    <a:pt x="11663" y="7643"/>
                    <a:pt x="11690" y="7634"/>
                  </a:cubicBezTo>
                  <a:cubicBezTo>
                    <a:pt x="12061" y="7462"/>
                    <a:pt x="12342" y="7127"/>
                    <a:pt x="12441" y="6728"/>
                  </a:cubicBezTo>
                  <a:lnTo>
                    <a:pt x="12604" y="6085"/>
                  </a:lnTo>
                  <a:cubicBezTo>
                    <a:pt x="12604" y="6067"/>
                    <a:pt x="12622" y="6049"/>
                    <a:pt x="12631" y="6040"/>
                  </a:cubicBezTo>
                  <a:cubicBezTo>
                    <a:pt x="12858" y="5913"/>
                    <a:pt x="13012" y="5705"/>
                    <a:pt x="13066" y="5452"/>
                  </a:cubicBezTo>
                  <a:cubicBezTo>
                    <a:pt x="13138" y="5107"/>
                    <a:pt x="13193" y="4655"/>
                    <a:pt x="13084" y="4356"/>
                  </a:cubicBezTo>
                  <a:cubicBezTo>
                    <a:pt x="13003" y="4130"/>
                    <a:pt x="12849" y="4075"/>
                    <a:pt x="12722" y="4075"/>
                  </a:cubicBezTo>
                  <a:cubicBezTo>
                    <a:pt x="12686" y="4075"/>
                    <a:pt x="12650" y="4048"/>
                    <a:pt x="12659" y="4012"/>
                  </a:cubicBezTo>
                  <a:lnTo>
                    <a:pt x="12740" y="3088"/>
                  </a:lnTo>
                  <a:cubicBezTo>
                    <a:pt x="12831" y="2228"/>
                    <a:pt x="12550" y="1359"/>
                    <a:pt x="11961" y="734"/>
                  </a:cubicBezTo>
                  <a:cubicBezTo>
                    <a:pt x="11735" y="499"/>
                    <a:pt x="11472" y="300"/>
                    <a:pt x="11183" y="200"/>
                  </a:cubicBezTo>
                  <a:cubicBezTo>
                    <a:pt x="10993" y="146"/>
                    <a:pt x="10449" y="19"/>
                    <a:pt x="103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906016" y="568115"/>
              <a:ext cx="596132" cy="569835"/>
            </a:xfrm>
            <a:custGeom>
              <a:avLst/>
              <a:gdLst/>
              <a:ahLst/>
              <a:cxnLst/>
              <a:rect l="l" t="t" r="r" b="b"/>
              <a:pathLst>
                <a:path w="4808" h="4596" extrusionOk="0">
                  <a:moveTo>
                    <a:pt x="1871" y="0"/>
                  </a:moveTo>
                  <a:cubicBezTo>
                    <a:pt x="1198" y="0"/>
                    <a:pt x="185" y="1040"/>
                    <a:pt x="417" y="1463"/>
                  </a:cubicBezTo>
                  <a:cubicBezTo>
                    <a:pt x="0" y="1880"/>
                    <a:pt x="154" y="3211"/>
                    <a:pt x="407" y="3709"/>
                  </a:cubicBezTo>
                  <a:cubicBezTo>
                    <a:pt x="637" y="4175"/>
                    <a:pt x="763" y="4402"/>
                    <a:pt x="1199" y="4402"/>
                  </a:cubicBezTo>
                  <a:cubicBezTo>
                    <a:pt x="1280" y="4402"/>
                    <a:pt x="1371" y="4394"/>
                    <a:pt x="1476" y="4379"/>
                  </a:cubicBezTo>
                  <a:cubicBezTo>
                    <a:pt x="1507" y="4374"/>
                    <a:pt x="1537" y="4372"/>
                    <a:pt x="1565" y="4372"/>
                  </a:cubicBezTo>
                  <a:cubicBezTo>
                    <a:pt x="1861" y="4372"/>
                    <a:pt x="2008" y="4595"/>
                    <a:pt x="2245" y="4595"/>
                  </a:cubicBezTo>
                  <a:cubicBezTo>
                    <a:pt x="2307" y="4595"/>
                    <a:pt x="2375" y="4580"/>
                    <a:pt x="2454" y="4542"/>
                  </a:cubicBezTo>
                  <a:cubicBezTo>
                    <a:pt x="2491" y="4523"/>
                    <a:pt x="2546" y="4516"/>
                    <a:pt x="2613" y="4516"/>
                  </a:cubicBezTo>
                  <a:cubicBezTo>
                    <a:pt x="2833" y="4516"/>
                    <a:pt x="3187" y="4593"/>
                    <a:pt x="3513" y="4593"/>
                  </a:cubicBezTo>
                  <a:cubicBezTo>
                    <a:pt x="3955" y="4593"/>
                    <a:pt x="4343" y="4451"/>
                    <a:pt x="4265" y="3781"/>
                  </a:cubicBezTo>
                  <a:cubicBezTo>
                    <a:pt x="4536" y="3356"/>
                    <a:pt x="4808" y="1735"/>
                    <a:pt x="4419" y="1427"/>
                  </a:cubicBezTo>
                  <a:cubicBezTo>
                    <a:pt x="4456" y="738"/>
                    <a:pt x="3584" y="14"/>
                    <a:pt x="2968" y="14"/>
                  </a:cubicBezTo>
                  <a:cubicBezTo>
                    <a:pt x="2693" y="14"/>
                    <a:pt x="2469" y="158"/>
                    <a:pt x="2399" y="512"/>
                  </a:cubicBezTo>
                  <a:cubicBezTo>
                    <a:pt x="2324" y="143"/>
                    <a:pt x="2121" y="0"/>
                    <a:pt x="1871" y="0"/>
                  </a:cubicBezTo>
                  <a:close/>
                </a:path>
              </a:pathLst>
            </a:custGeom>
            <a:gradFill>
              <a:gsLst>
                <a:gs pos="0">
                  <a:schemeClr val="accent5"/>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966522" y="884153"/>
              <a:ext cx="486279" cy="239291"/>
            </a:xfrm>
            <a:custGeom>
              <a:avLst/>
              <a:gdLst/>
              <a:ahLst/>
              <a:cxnLst/>
              <a:rect l="l" t="t" r="r" b="b"/>
              <a:pathLst>
                <a:path w="3922" h="1930" extrusionOk="0">
                  <a:moveTo>
                    <a:pt x="1902" y="1"/>
                  </a:moveTo>
                  <a:cubicBezTo>
                    <a:pt x="1902" y="1"/>
                    <a:pt x="1875" y="834"/>
                    <a:pt x="1622" y="933"/>
                  </a:cubicBezTo>
                  <a:cubicBezTo>
                    <a:pt x="1579" y="954"/>
                    <a:pt x="1537" y="963"/>
                    <a:pt x="1498" y="963"/>
                  </a:cubicBezTo>
                  <a:cubicBezTo>
                    <a:pt x="1471" y="963"/>
                    <a:pt x="1445" y="959"/>
                    <a:pt x="1422" y="951"/>
                  </a:cubicBezTo>
                  <a:cubicBezTo>
                    <a:pt x="1287" y="915"/>
                    <a:pt x="1178" y="779"/>
                    <a:pt x="1160" y="607"/>
                  </a:cubicBezTo>
                  <a:cubicBezTo>
                    <a:pt x="1142" y="653"/>
                    <a:pt x="1078" y="906"/>
                    <a:pt x="861" y="924"/>
                  </a:cubicBezTo>
                  <a:cubicBezTo>
                    <a:pt x="499" y="942"/>
                    <a:pt x="200" y="1069"/>
                    <a:pt x="1" y="1259"/>
                  </a:cubicBezTo>
                  <a:lnTo>
                    <a:pt x="1739" y="1929"/>
                  </a:lnTo>
                  <a:cubicBezTo>
                    <a:pt x="1739" y="1929"/>
                    <a:pt x="3922" y="1395"/>
                    <a:pt x="3722" y="1223"/>
                  </a:cubicBezTo>
                  <a:cubicBezTo>
                    <a:pt x="3460" y="979"/>
                    <a:pt x="3288" y="960"/>
                    <a:pt x="3089" y="906"/>
                  </a:cubicBezTo>
                  <a:cubicBezTo>
                    <a:pt x="2826" y="843"/>
                    <a:pt x="2708" y="580"/>
                    <a:pt x="2708" y="580"/>
                  </a:cubicBezTo>
                  <a:lnTo>
                    <a:pt x="2708" y="580"/>
                  </a:lnTo>
                  <a:cubicBezTo>
                    <a:pt x="2708" y="580"/>
                    <a:pt x="2717" y="897"/>
                    <a:pt x="2382" y="979"/>
                  </a:cubicBezTo>
                  <a:cubicBezTo>
                    <a:pt x="2366" y="983"/>
                    <a:pt x="2350" y="985"/>
                    <a:pt x="2335" y="985"/>
                  </a:cubicBezTo>
                  <a:cubicBezTo>
                    <a:pt x="2002" y="985"/>
                    <a:pt x="1902" y="1"/>
                    <a:pt x="1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928706" y="1002063"/>
              <a:ext cx="274880" cy="209163"/>
            </a:xfrm>
            <a:custGeom>
              <a:avLst/>
              <a:gdLst/>
              <a:ahLst/>
              <a:cxnLst/>
              <a:rect l="l" t="t" r="r" b="b"/>
              <a:pathLst>
                <a:path w="2217" h="1687" extrusionOk="0">
                  <a:moveTo>
                    <a:pt x="1179" y="1"/>
                  </a:moveTo>
                  <a:cubicBezTo>
                    <a:pt x="1092" y="1"/>
                    <a:pt x="1001" y="9"/>
                    <a:pt x="904" y="28"/>
                  </a:cubicBezTo>
                  <a:cubicBezTo>
                    <a:pt x="722" y="55"/>
                    <a:pt x="369" y="127"/>
                    <a:pt x="215" y="498"/>
                  </a:cubicBezTo>
                  <a:cubicBezTo>
                    <a:pt x="0" y="1016"/>
                    <a:pt x="346" y="1380"/>
                    <a:pt x="900" y="1380"/>
                  </a:cubicBezTo>
                  <a:cubicBezTo>
                    <a:pt x="976" y="1380"/>
                    <a:pt x="1056" y="1373"/>
                    <a:pt x="1139" y="1359"/>
                  </a:cubicBezTo>
                  <a:cubicBezTo>
                    <a:pt x="1164" y="1354"/>
                    <a:pt x="1186" y="1352"/>
                    <a:pt x="1207" y="1352"/>
                  </a:cubicBezTo>
                  <a:cubicBezTo>
                    <a:pt x="1472" y="1352"/>
                    <a:pt x="1449" y="1687"/>
                    <a:pt x="1755" y="1687"/>
                  </a:cubicBezTo>
                  <a:cubicBezTo>
                    <a:pt x="1770" y="1687"/>
                    <a:pt x="1784" y="1686"/>
                    <a:pt x="1800" y="1685"/>
                  </a:cubicBezTo>
                  <a:cubicBezTo>
                    <a:pt x="2216" y="1648"/>
                    <a:pt x="2198" y="1205"/>
                    <a:pt x="2189" y="933"/>
                  </a:cubicBezTo>
                  <a:cubicBezTo>
                    <a:pt x="2173" y="470"/>
                    <a:pt x="1820" y="1"/>
                    <a:pt x="1179" y="1"/>
                  </a:cubicBezTo>
                  <a:close/>
                </a:path>
              </a:pathLst>
            </a:custGeom>
            <a:gradFill>
              <a:gsLst>
                <a:gs pos="0">
                  <a:schemeClr val="lt1"/>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7198999" y="1002063"/>
              <a:ext cx="274012" cy="209163"/>
            </a:xfrm>
            <a:custGeom>
              <a:avLst/>
              <a:gdLst/>
              <a:ahLst/>
              <a:cxnLst/>
              <a:rect l="l" t="t" r="r" b="b"/>
              <a:pathLst>
                <a:path w="2210" h="1687" extrusionOk="0">
                  <a:moveTo>
                    <a:pt x="1029" y="1"/>
                  </a:moveTo>
                  <a:cubicBezTo>
                    <a:pt x="389" y="1"/>
                    <a:pt x="42" y="470"/>
                    <a:pt x="18" y="933"/>
                  </a:cubicBezTo>
                  <a:cubicBezTo>
                    <a:pt x="9" y="1205"/>
                    <a:pt x="0" y="1648"/>
                    <a:pt x="408" y="1685"/>
                  </a:cubicBezTo>
                  <a:cubicBezTo>
                    <a:pt x="423" y="1686"/>
                    <a:pt x="438" y="1687"/>
                    <a:pt x="452" y="1687"/>
                  </a:cubicBezTo>
                  <a:cubicBezTo>
                    <a:pt x="761" y="1687"/>
                    <a:pt x="737" y="1349"/>
                    <a:pt x="988" y="1349"/>
                  </a:cubicBezTo>
                  <a:cubicBezTo>
                    <a:pt x="1012" y="1349"/>
                    <a:pt x="1039" y="1352"/>
                    <a:pt x="1069" y="1359"/>
                  </a:cubicBezTo>
                  <a:cubicBezTo>
                    <a:pt x="1180" y="1384"/>
                    <a:pt x="1284" y="1396"/>
                    <a:pt x="1380" y="1396"/>
                  </a:cubicBezTo>
                  <a:cubicBezTo>
                    <a:pt x="1932" y="1396"/>
                    <a:pt x="2210" y="1000"/>
                    <a:pt x="2001" y="498"/>
                  </a:cubicBezTo>
                  <a:cubicBezTo>
                    <a:pt x="1838" y="127"/>
                    <a:pt x="1485" y="55"/>
                    <a:pt x="1304" y="28"/>
                  </a:cubicBezTo>
                  <a:cubicBezTo>
                    <a:pt x="1207" y="9"/>
                    <a:pt x="1115" y="1"/>
                    <a:pt x="1029" y="1"/>
                  </a:cubicBezTo>
                  <a:close/>
                </a:path>
              </a:pathLst>
            </a:custGeom>
            <a:gradFill>
              <a:gsLst>
                <a:gs pos="0">
                  <a:schemeClr val="lt1"/>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749916" y="1824207"/>
              <a:ext cx="508721" cy="806646"/>
            </a:xfrm>
            <a:custGeom>
              <a:avLst/>
              <a:gdLst/>
              <a:ahLst/>
              <a:cxnLst/>
              <a:rect l="l" t="t" r="r" b="b"/>
              <a:pathLst>
                <a:path w="4103" h="6506" extrusionOk="0">
                  <a:moveTo>
                    <a:pt x="2115" y="0"/>
                  </a:moveTo>
                  <a:cubicBezTo>
                    <a:pt x="1105" y="0"/>
                    <a:pt x="845" y="1905"/>
                    <a:pt x="616" y="2804"/>
                  </a:cubicBezTo>
                  <a:cubicBezTo>
                    <a:pt x="0" y="3664"/>
                    <a:pt x="145" y="5104"/>
                    <a:pt x="670" y="6136"/>
                  </a:cubicBezTo>
                  <a:cubicBezTo>
                    <a:pt x="680" y="6154"/>
                    <a:pt x="1033" y="6489"/>
                    <a:pt x="1051" y="6498"/>
                  </a:cubicBezTo>
                  <a:cubicBezTo>
                    <a:pt x="1104" y="6503"/>
                    <a:pt x="1152" y="6506"/>
                    <a:pt x="1195" y="6506"/>
                  </a:cubicBezTo>
                  <a:cubicBezTo>
                    <a:pt x="1837" y="6506"/>
                    <a:pt x="1379" y="5962"/>
                    <a:pt x="1685" y="5665"/>
                  </a:cubicBezTo>
                  <a:cubicBezTo>
                    <a:pt x="1902" y="5457"/>
                    <a:pt x="2246" y="5194"/>
                    <a:pt x="2825" y="5031"/>
                  </a:cubicBezTo>
                  <a:lnTo>
                    <a:pt x="2834" y="5022"/>
                  </a:lnTo>
                  <a:cubicBezTo>
                    <a:pt x="3568" y="4371"/>
                    <a:pt x="4102" y="1156"/>
                    <a:pt x="2771" y="224"/>
                  </a:cubicBezTo>
                  <a:cubicBezTo>
                    <a:pt x="2522" y="68"/>
                    <a:pt x="2305" y="0"/>
                    <a:pt x="2115" y="0"/>
                  </a:cubicBezTo>
                  <a:close/>
                </a:path>
              </a:pathLst>
            </a:custGeom>
            <a:gradFill>
              <a:gsLst>
                <a:gs pos="0">
                  <a:schemeClr val="accent5"/>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7149528" y="1824207"/>
              <a:ext cx="508721" cy="806646"/>
            </a:xfrm>
            <a:custGeom>
              <a:avLst/>
              <a:gdLst/>
              <a:ahLst/>
              <a:cxnLst/>
              <a:rect l="l" t="t" r="r" b="b"/>
              <a:pathLst>
                <a:path w="4103" h="6506" extrusionOk="0">
                  <a:moveTo>
                    <a:pt x="1988" y="0"/>
                  </a:moveTo>
                  <a:cubicBezTo>
                    <a:pt x="1798" y="0"/>
                    <a:pt x="1581" y="68"/>
                    <a:pt x="1332" y="224"/>
                  </a:cubicBezTo>
                  <a:cubicBezTo>
                    <a:pt x="1" y="1156"/>
                    <a:pt x="535" y="4371"/>
                    <a:pt x="1259" y="5022"/>
                  </a:cubicBezTo>
                  <a:lnTo>
                    <a:pt x="1278" y="5031"/>
                  </a:lnTo>
                  <a:cubicBezTo>
                    <a:pt x="1857" y="5194"/>
                    <a:pt x="2201" y="5457"/>
                    <a:pt x="2418" y="5665"/>
                  </a:cubicBezTo>
                  <a:cubicBezTo>
                    <a:pt x="2724" y="5962"/>
                    <a:pt x="2266" y="6506"/>
                    <a:pt x="2908" y="6506"/>
                  </a:cubicBezTo>
                  <a:cubicBezTo>
                    <a:pt x="2951" y="6506"/>
                    <a:pt x="2999" y="6503"/>
                    <a:pt x="3052" y="6498"/>
                  </a:cubicBezTo>
                  <a:cubicBezTo>
                    <a:pt x="3070" y="6489"/>
                    <a:pt x="3423" y="6154"/>
                    <a:pt x="3432" y="6136"/>
                  </a:cubicBezTo>
                  <a:cubicBezTo>
                    <a:pt x="3958" y="5104"/>
                    <a:pt x="4102" y="3664"/>
                    <a:pt x="3487" y="2804"/>
                  </a:cubicBezTo>
                  <a:cubicBezTo>
                    <a:pt x="3258" y="1905"/>
                    <a:pt x="2998" y="0"/>
                    <a:pt x="1988" y="0"/>
                  </a:cubicBezTo>
                  <a:close/>
                </a:path>
              </a:pathLst>
            </a:custGeom>
            <a:gradFill>
              <a:gsLst>
                <a:gs pos="0">
                  <a:schemeClr val="accent5"/>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6696229" y="2427518"/>
              <a:ext cx="389197" cy="591284"/>
            </a:xfrm>
            <a:custGeom>
              <a:avLst/>
              <a:gdLst/>
              <a:ahLst/>
              <a:cxnLst/>
              <a:rect l="l" t="t" r="r" b="b"/>
              <a:pathLst>
                <a:path w="3139" h="4769" extrusionOk="0">
                  <a:moveTo>
                    <a:pt x="2165" y="0"/>
                  </a:moveTo>
                  <a:cubicBezTo>
                    <a:pt x="0" y="0"/>
                    <a:pt x="865" y="2710"/>
                    <a:pt x="1049" y="4475"/>
                  </a:cubicBezTo>
                  <a:lnTo>
                    <a:pt x="1049" y="4466"/>
                  </a:lnTo>
                  <a:cubicBezTo>
                    <a:pt x="1068" y="4651"/>
                    <a:pt x="1217" y="4768"/>
                    <a:pt x="1376" y="4768"/>
                  </a:cubicBezTo>
                  <a:cubicBezTo>
                    <a:pt x="1443" y="4768"/>
                    <a:pt x="1512" y="4747"/>
                    <a:pt x="1574" y="4702"/>
                  </a:cubicBezTo>
                  <a:cubicBezTo>
                    <a:pt x="2353" y="4131"/>
                    <a:pt x="3104" y="2855"/>
                    <a:pt x="3104" y="2855"/>
                  </a:cubicBezTo>
                  <a:cubicBezTo>
                    <a:pt x="3105" y="2855"/>
                    <a:pt x="3106" y="2856"/>
                    <a:pt x="3106" y="2856"/>
                  </a:cubicBezTo>
                  <a:cubicBezTo>
                    <a:pt x="3139" y="2856"/>
                    <a:pt x="2737" y="1215"/>
                    <a:pt x="3014" y="501"/>
                  </a:cubicBezTo>
                  <a:cubicBezTo>
                    <a:pt x="3095" y="310"/>
                    <a:pt x="2969" y="93"/>
                    <a:pt x="2760" y="57"/>
                  </a:cubicBezTo>
                  <a:cubicBezTo>
                    <a:pt x="2540" y="18"/>
                    <a:pt x="2342" y="0"/>
                    <a:pt x="2165" y="0"/>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6972845" y="2395654"/>
              <a:ext cx="352001" cy="387453"/>
            </a:xfrm>
            <a:custGeom>
              <a:avLst/>
              <a:gdLst/>
              <a:ahLst/>
              <a:cxnLst/>
              <a:rect l="l" t="t" r="r" b="b"/>
              <a:pathLst>
                <a:path w="2839" h="3125" extrusionOk="0">
                  <a:moveTo>
                    <a:pt x="1616" y="0"/>
                  </a:moveTo>
                  <a:cubicBezTo>
                    <a:pt x="0" y="0"/>
                    <a:pt x="495" y="1666"/>
                    <a:pt x="783" y="3030"/>
                  </a:cubicBezTo>
                  <a:cubicBezTo>
                    <a:pt x="819" y="3094"/>
                    <a:pt x="855" y="3112"/>
                    <a:pt x="883" y="3121"/>
                  </a:cubicBezTo>
                  <a:cubicBezTo>
                    <a:pt x="892" y="3123"/>
                    <a:pt x="902" y="3124"/>
                    <a:pt x="912" y="3124"/>
                  </a:cubicBezTo>
                  <a:cubicBezTo>
                    <a:pt x="1178" y="3124"/>
                    <a:pt x="1717" y="2340"/>
                    <a:pt x="1996" y="1563"/>
                  </a:cubicBezTo>
                  <a:cubicBezTo>
                    <a:pt x="2123" y="1228"/>
                    <a:pt x="2168" y="966"/>
                    <a:pt x="2422" y="739"/>
                  </a:cubicBezTo>
                  <a:cubicBezTo>
                    <a:pt x="2639" y="540"/>
                    <a:pt x="2838" y="513"/>
                    <a:pt x="2838" y="404"/>
                  </a:cubicBezTo>
                  <a:cubicBezTo>
                    <a:pt x="2829" y="223"/>
                    <a:pt x="2431" y="78"/>
                    <a:pt x="1978" y="24"/>
                  </a:cubicBezTo>
                  <a:cubicBezTo>
                    <a:pt x="1847" y="8"/>
                    <a:pt x="1727" y="0"/>
                    <a:pt x="1616" y="0"/>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7021244" y="2124623"/>
              <a:ext cx="575550" cy="867523"/>
            </a:xfrm>
            <a:custGeom>
              <a:avLst/>
              <a:gdLst/>
              <a:ahLst/>
              <a:cxnLst/>
              <a:rect l="l" t="t" r="r" b="b"/>
              <a:pathLst>
                <a:path w="4642" h="6997" extrusionOk="0">
                  <a:moveTo>
                    <a:pt x="1816" y="1"/>
                  </a:moveTo>
                  <a:cubicBezTo>
                    <a:pt x="1816" y="1"/>
                    <a:pt x="1762" y="1667"/>
                    <a:pt x="1843" y="2147"/>
                  </a:cubicBezTo>
                  <a:cubicBezTo>
                    <a:pt x="1934" y="2627"/>
                    <a:pt x="2296" y="4211"/>
                    <a:pt x="2387" y="4374"/>
                  </a:cubicBezTo>
                  <a:cubicBezTo>
                    <a:pt x="2387" y="4374"/>
                    <a:pt x="2387" y="4383"/>
                    <a:pt x="2387" y="4383"/>
                  </a:cubicBezTo>
                  <a:cubicBezTo>
                    <a:pt x="2459" y="4546"/>
                    <a:pt x="2378" y="4736"/>
                    <a:pt x="2206" y="4809"/>
                  </a:cubicBezTo>
                  <a:cubicBezTo>
                    <a:pt x="2079" y="4863"/>
                    <a:pt x="1907" y="4945"/>
                    <a:pt x="1843" y="5026"/>
                  </a:cubicBezTo>
                  <a:cubicBezTo>
                    <a:pt x="1771" y="5123"/>
                    <a:pt x="1658" y="5139"/>
                    <a:pt x="1591" y="5139"/>
                  </a:cubicBezTo>
                  <a:cubicBezTo>
                    <a:pt x="1558" y="5139"/>
                    <a:pt x="1536" y="5135"/>
                    <a:pt x="1536" y="5135"/>
                  </a:cubicBezTo>
                  <a:cubicBezTo>
                    <a:pt x="1536" y="5135"/>
                    <a:pt x="1501" y="4992"/>
                    <a:pt x="1216" y="4992"/>
                  </a:cubicBezTo>
                  <a:cubicBezTo>
                    <a:pt x="1141" y="4992"/>
                    <a:pt x="1050" y="5002"/>
                    <a:pt x="938" y="5026"/>
                  </a:cubicBezTo>
                  <a:cubicBezTo>
                    <a:pt x="404" y="5135"/>
                    <a:pt x="177" y="5560"/>
                    <a:pt x="96" y="5904"/>
                  </a:cubicBezTo>
                  <a:cubicBezTo>
                    <a:pt x="60" y="6040"/>
                    <a:pt x="14" y="6248"/>
                    <a:pt x="5" y="6448"/>
                  </a:cubicBezTo>
                  <a:cubicBezTo>
                    <a:pt x="1" y="6601"/>
                    <a:pt x="121" y="6684"/>
                    <a:pt x="242" y="6684"/>
                  </a:cubicBezTo>
                  <a:cubicBezTo>
                    <a:pt x="348" y="6684"/>
                    <a:pt x="455" y="6620"/>
                    <a:pt x="476" y="6484"/>
                  </a:cubicBezTo>
                  <a:cubicBezTo>
                    <a:pt x="512" y="6257"/>
                    <a:pt x="585" y="6013"/>
                    <a:pt x="721" y="6013"/>
                  </a:cubicBezTo>
                  <a:cubicBezTo>
                    <a:pt x="974" y="6013"/>
                    <a:pt x="1164" y="6520"/>
                    <a:pt x="1617" y="6837"/>
                  </a:cubicBezTo>
                  <a:cubicBezTo>
                    <a:pt x="1786" y="6952"/>
                    <a:pt x="1966" y="6996"/>
                    <a:pt x="2149" y="6996"/>
                  </a:cubicBezTo>
                  <a:cubicBezTo>
                    <a:pt x="2457" y="6996"/>
                    <a:pt x="2773" y="6871"/>
                    <a:pt x="3057" y="6746"/>
                  </a:cubicBezTo>
                  <a:cubicBezTo>
                    <a:pt x="3509" y="6547"/>
                    <a:pt x="3853" y="6194"/>
                    <a:pt x="3989" y="5895"/>
                  </a:cubicBezTo>
                  <a:cubicBezTo>
                    <a:pt x="4641" y="4501"/>
                    <a:pt x="3763" y="3822"/>
                    <a:pt x="3147" y="3441"/>
                  </a:cubicBezTo>
                  <a:cubicBezTo>
                    <a:pt x="2921" y="3306"/>
                    <a:pt x="2794" y="3197"/>
                    <a:pt x="2414" y="2636"/>
                  </a:cubicBezTo>
                  <a:cubicBezTo>
                    <a:pt x="2097" y="2165"/>
                    <a:pt x="2206" y="1413"/>
                    <a:pt x="2160" y="1042"/>
                  </a:cubicBezTo>
                  <a:cubicBezTo>
                    <a:pt x="2088" y="517"/>
                    <a:pt x="2160" y="109"/>
                    <a:pt x="2160" y="109"/>
                  </a:cubicBezTo>
                  <a:lnTo>
                    <a:pt x="1816" y="1"/>
                  </a:lnTo>
                  <a:close/>
                </a:path>
              </a:pathLst>
            </a:custGeom>
            <a:gradFill>
              <a:gsLst>
                <a:gs pos="0">
                  <a:schemeClr val="lt1"/>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27"/>
            <p:cNvGrpSpPr/>
            <p:nvPr/>
          </p:nvGrpSpPr>
          <p:grpSpPr>
            <a:xfrm>
              <a:off x="5991280" y="594152"/>
              <a:ext cx="1547240" cy="5893131"/>
              <a:chOff x="1436250" y="1836975"/>
              <a:chExt cx="311975" cy="1188275"/>
            </a:xfrm>
          </p:grpSpPr>
          <p:sp>
            <p:nvSpPr>
              <p:cNvPr id="525" name="Google Shape;525;p27"/>
              <p:cNvSpPr/>
              <p:nvPr/>
            </p:nvSpPr>
            <p:spPr>
              <a:xfrm>
                <a:off x="1623000" y="1850450"/>
                <a:ext cx="54575" cy="221825"/>
              </a:xfrm>
              <a:custGeom>
                <a:avLst/>
                <a:gdLst/>
                <a:ahLst/>
                <a:cxnLst/>
                <a:rect l="l" t="t" r="r" b="b"/>
                <a:pathLst>
                  <a:path w="2183" h="8873" extrusionOk="0">
                    <a:moveTo>
                      <a:pt x="2105" y="76"/>
                    </a:moveTo>
                    <a:cubicBezTo>
                      <a:pt x="2131" y="80"/>
                      <a:pt x="2156" y="85"/>
                      <a:pt x="2182" y="89"/>
                    </a:cubicBezTo>
                    <a:lnTo>
                      <a:pt x="2182" y="80"/>
                    </a:lnTo>
                    <a:cubicBezTo>
                      <a:pt x="2156" y="79"/>
                      <a:pt x="2131" y="77"/>
                      <a:pt x="2105" y="76"/>
                    </a:cubicBezTo>
                    <a:close/>
                    <a:moveTo>
                      <a:pt x="1461" y="0"/>
                    </a:moveTo>
                    <a:cubicBezTo>
                      <a:pt x="1057" y="0"/>
                      <a:pt x="754" y="150"/>
                      <a:pt x="444" y="669"/>
                    </a:cubicBezTo>
                    <a:cubicBezTo>
                      <a:pt x="236" y="1040"/>
                      <a:pt x="118" y="1448"/>
                      <a:pt x="73" y="1873"/>
                    </a:cubicBezTo>
                    <a:cubicBezTo>
                      <a:pt x="73" y="1882"/>
                      <a:pt x="64" y="2570"/>
                      <a:pt x="64" y="2607"/>
                    </a:cubicBezTo>
                    <a:cubicBezTo>
                      <a:pt x="82" y="3485"/>
                      <a:pt x="0" y="4399"/>
                      <a:pt x="326" y="5241"/>
                    </a:cubicBezTo>
                    <a:cubicBezTo>
                      <a:pt x="516" y="5640"/>
                      <a:pt x="815" y="5975"/>
                      <a:pt x="1023" y="6346"/>
                    </a:cubicBezTo>
                    <a:cubicBezTo>
                      <a:pt x="1250" y="6717"/>
                      <a:pt x="1195" y="7134"/>
                      <a:pt x="1168" y="7550"/>
                    </a:cubicBezTo>
                    <a:cubicBezTo>
                      <a:pt x="1132" y="7985"/>
                      <a:pt x="1078" y="8410"/>
                      <a:pt x="1032" y="8845"/>
                    </a:cubicBezTo>
                    <a:lnTo>
                      <a:pt x="1232" y="8872"/>
                    </a:lnTo>
                    <a:cubicBezTo>
                      <a:pt x="1331" y="8202"/>
                      <a:pt x="1458" y="7478"/>
                      <a:pt x="1431" y="6826"/>
                    </a:cubicBezTo>
                    <a:cubicBezTo>
                      <a:pt x="1404" y="6391"/>
                      <a:pt x="1114" y="6011"/>
                      <a:pt x="879" y="5676"/>
                    </a:cubicBezTo>
                    <a:cubicBezTo>
                      <a:pt x="634" y="5332"/>
                      <a:pt x="444" y="4970"/>
                      <a:pt x="390" y="4544"/>
                    </a:cubicBezTo>
                    <a:cubicBezTo>
                      <a:pt x="290" y="3901"/>
                      <a:pt x="290" y="3258"/>
                      <a:pt x="290" y="2607"/>
                    </a:cubicBezTo>
                    <a:cubicBezTo>
                      <a:pt x="290" y="2570"/>
                      <a:pt x="281" y="1900"/>
                      <a:pt x="281" y="1882"/>
                    </a:cubicBezTo>
                    <a:cubicBezTo>
                      <a:pt x="326" y="1493"/>
                      <a:pt x="417" y="1094"/>
                      <a:pt x="589" y="750"/>
                    </a:cubicBezTo>
                    <a:cubicBezTo>
                      <a:pt x="892" y="164"/>
                      <a:pt x="1176" y="52"/>
                      <a:pt x="1615" y="52"/>
                    </a:cubicBezTo>
                    <a:cubicBezTo>
                      <a:pt x="1759" y="52"/>
                      <a:pt x="1921" y="64"/>
                      <a:pt x="2105" y="76"/>
                    </a:cubicBezTo>
                    <a:lnTo>
                      <a:pt x="2105" y="76"/>
                    </a:lnTo>
                    <a:cubicBezTo>
                      <a:pt x="1861" y="33"/>
                      <a:pt x="165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1454125" y="2064675"/>
                <a:ext cx="223900" cy="510575"/>
              </a:xfrm>
              <a:custGeom>
                <a:avLst/>
                <a:gdLst/>
                <a:ahLst/>
                <a:cxnLst/>
                <a:rect l="l" t="t" r="r" b="b"/>
                <a:pathLst>
                  <a:path w="8956" h="20423" extrusionOk="0">
                    <a:moveTo>
                      <a:pt x="7459" y="0"/>
                    </a:moveTo>
                    <a:cubicBezTo>
                      <a:pt x="6656" y="0"/>
                      <a:pt x="5910" y="400"/>
                      <a:pt x="5288" y="892"/>
                    </a:cubicBezTo>
                    <a:cubicBezTo>
                      <a:pt x="4564" y="1462"/>
                      <a:pt x="4021" y="2259"/>
                      <a:pt x="3767" y="3155"/>
                    </a:cubicBezTo>
                    <a:cubicBezTo>
                      <a:pt x="3613" y="3690"/>
                      <a:pt x="3586" y="4278"/>
                      <a:pt x="3622" y="4821"/>
                    </a:cubicBezTo>
                    <a:cubicBezTo>
                      <a:pt x="3650" y="5899"/>
                      <a:pt x="3622" y="6976"/>
                      <a:pt x="3568" y="8063"/>
                    </a:cubicBezTo>
                    <a:cubicBezTo>
                      <a:pt x="3559" y="8307"/>
                      <a:pt x="3505" y="8561"/>
                      <a:pt x="3396" y="8787"/>
                    </a:cubicBezTo>
                    <a:cubicBezTo>
                      <a:pt x="3052" y="9530"/>
                      <a:pt x="2735" y="10272"/>
                      <a:pt x="2445" y="11042"/>
                    </a:cubicBezTo>
                    <a:cubicBezTo>
                      <a:pt x="2165" y="11802"/>
                      <a:pt x="1893" y="12590"/>
                      <a:pt x="1766" y="13405"/>
                    </a:cubicBezTo>
                    <a:cubicBezTo>
                      <a:pt x="1476" y="14999"/>
                      <a:pt x="1458" y="16646"/>
                      <a:pt x="978" y="18195"/>
                    </a:cubicBezTo>
                    <a:cubicBezTo>
                      <a:pt x="698" y="18955"/>
                      <a:pt x="354" y="19698"/>
                      <a:pt x="1" y="20422"/>
                    </a:cubicBezTo>
                    <a:cubicBezTo>
                      <a:pt x="526" y="19480"/>
                      <a:pt x="1078" y="18512"/>
                      <a:pt x="1323" y="17452"/>
                    </a:cubicBezTo>
                    <a:cubicBezTo>
                      <a:pt x="1685" y="15868"/>
                      <a:pt x="1748" y="14220"/>
                      <a:pt x="2165" y="12662"/>
                    </a:cubicBezTo>
                    <a:cubicBezTo>
                      <a:pt x="2310" y="12146"/>
                      <a:pt x="2491" y="11639"/>
                      <a:pt x="2690" y="11132"/>
                    </a:cubicBezTo>
                    <a:cubicBezTo>
                      <a:pt x="2989" y="10390"/>
                      <a:pt x="3324" y="9647"/>
                      <a:pt x="3677" y="8923"/>
                    </a:cubicBezTo>
                    <a:cubicBezTo>
                      <a:pt x="3803" y="8660"/>
                      <a:pt x="3876" y="8371"/>
                      <a:pt x="3894" y="8081"/>
                    </a:cubicBezTo>
                    <a:cubicBezTo>
                      <a:pt x="3966" y="6994"/>
                      <a:pt x="4012" y="5908"/>
                      <a:pt x="3994" y="4812"/>
                    </a:cubicBezTo>
                    <a:cubicBezTo>
                      <a:pt x="3921" y="3762"/>
                      <a:pt x="4193" y="2721"/>
                      <a:pt x="4863" y="1906"/>
                    </a:cubicBezTo>
                    <a:cubicBezTo>
                      <a:pt x="5098" y="1607"/>
                      <a:pt x="5388" y="1335"/>
                      <a:pt x="5705" y="1118"/>
                    </a:cubicBezTo>
                    <a:cubicBezTo>
                      <a:pt x="6208" y="750"/>
                      <a:pt x="6810" y="464"/>
                      <a:pt x="7424" y="464"/>
                    </a:cubicBezTo>
                    <a:cubicBezTo>
                      <a:pt x="7551" y="464"/>
                      <a:pt x="7678" y="476"/>
                      <a:pt x="7806" y="502"/>
                    </a:cubicBezTo>
                    <a:cubicBezTo>
                      <a:pt x="8385" y="511"/>
                      <a:pt x="8258" y="2368"/>
                      <a:pt x="8240" y="2811"/>
                    </a:cubicBezTo>
                    <a:lnTo>
                      <a:pt x="8630" y="2866"/>
                    </a:lnTo>
                    <a:cubicBezTo>
                      <a:pt x="8738" y="2105"/>
                      <a:pt x="8955" y="176"/>
                      <a:pt x="7896" y="41"/>
                    </a:cubicBezTo>
                    <a:cubicBezTo>
                      <a:pt x="7749" y="13"/>
                      <a:pt x="7603" y="0"/>
                      <a:pt x="7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1630225" y="1891825"/>
                <a:ext cx="21100" cy="86275"/>
              </a:xfrm>
              <a:custGeom>
                <a:avLst/>
                <a:gdLst/>
                <a:ahLst/>
                <a:cxnLst/>
                <a:rect l="l" t="t" r="r" b="b"/>
                <a:pathLst>
                  <a:path w="844" h="3451" extrusionOk="0">
                    <a:moveTo>
                      <a:pt x="843" y="1"/>
                    </a:moveTo>
                    <a:cubicBezTo>
                      <a:pt x="662" y="254"/>
                      <a:pt x="635" y="571"/>
                      <a:pt x="626" y="870"/>
                    </a:cubicBezTo>
                    <a:cubicBezTo>
                      <a:pt x="617" y="1241"/>
                      <a:pt x="689" y="1612"/>
                      <a:pt x="680" y="1975"/>
                    </a:cubicBezTo>
                    <a:cubicBezTo>
                      <a:pt x="562" y="2473"/>
                      <a:pt x="255" y="2916"/>
                      <a:pt x="1" y="3351"/>
                    </a:cubicBezTo>
                    <a:lnTo>
                      <a:pt x="182" y="3451"/>
                    </a:lnTo>
                    <a:cubicBezTo>
                      <a:pt x="327" y="3188"/>
                      <a:pt x="463" y="2925"/>
                      <a:pt x="580" y="2645"/>
                    </a:cubicBezTo>
                    <a:cubicBezTo>
                      <a:pt x="671" y="2436"/>
                      <a:pt x="771" y="2219"/>
                      <a:pt x="798" y="1984"/>
                    </a:cubicBezTo>
                    <a:cubicBezTo>
                      <a:pt x="771" y="1459"/>
                      <a:pt x="617" y="952"/>
                      <a:pt x="698" y="426"/>
                    </a:cubicBezTo>
                    <a:cubicBezTo>
                      <a:pt x="716" y="272"/>
                      <a:pt x="762" y="128"/>
                      <a:pt x="8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1655375" y="1879375"/>
                <a:ext cx="23325" cy="204425"/>
              </a:xfrm>
              <a:custGeom>
                <a:avLst/>
                <a:gdLst/>
                <a:ahLst/>
                <a:cxnLst/>
                <a:rect l="l" t="t" r="r" b="b"/>
                <a:pathLst>
                  <a:path w="933" h="8177" extrusionOk="0">
                    <a:moveTo>
                      <a:pt x="860" y="1"/>
                    </a:moveTo>
                    <a:lnTo>
                      <a:pt x="860" y="1"/>
                    </a:lnTo>
                    <a:cubicBezTo>
                      <a:pt x="616" y="318"/>
                      <a:pt x="344" y="635"/>
                      <a:pt x="208" y="1024"/>
                    </a:cubicBezTo>
                    <a:cubicBezTo>
                      <a:pt x="190" y="1169"/>
                      <a:pt x="226" y="1314"/>
                      <a:pt x="272" y="1440"/>
                    </a:cubicBezTo>
                    <a:cubicBezTo>
                      <a:pt x="398" y="1766"/>
                      <a:pt x="380" y="2101"/>
                      <a:pt x="263" y="2427"/>
                    </a:cubicBezTo>
                    <a:cubicBezTo>
                      <a:pt x="0" y="3288"/>
                      <a:pt x="27" y="4238"/>
                      <a:pt x="335" y="5080"/>
                    </a:cubicBezTo>
                    <a:cubicBezTo>
                      <a:pt x="398" y="5225"/>
                      <a:pt x="480" y="5433"/>
                      <a:pt x="516" y="5578"/>
                    </a:cubicBezTo>
                    <a:cubicBezTo>
                      <a:pt x="752" y="6411"/>
                      <a:pt x="770" y="7299"/>
                      <a:pt x="761" y="8168"/>
                    </a:cubicBezTo>
                    <a:lnTo>
                      <a:pt x="915" y="8177"/>
                    </a:lnTo>
                    <a:cubicBezTo>
                      <a:pt x="933" y="7824"/>
                      <a:pt x="933" y="7471"/>
                      <a:pt x="924" y="7109"/>
                    </a:cubicBezTo>
                    <a:cubicBezTo>
                      <a:pt x="896" y="6402"/>
                      <a:pt x="806" y="5678"/>
                      <a:pt x="516" y="5017"/>
                    </a:cubicBezTo>
                    <a:cubicBezTo>
                      <a:pt x="281" y="4374"/>
                      <a:pt x="199" y="3668"/>
                      <a:pt x="308" y="2980"/>
                    </a:cubicBezTo>
                    <a:cubicBezTo>
                      <a:pt x="344" y="2627"/>
                      <a:pt x="516" y="2301"/>
                      <a:pt x="516" y="1938"/>
                    </a:cubicBezTo>
                    <a:cubicBezTo>
                      <a:pt x="516" y="1748"/>
                      <a:pt x="471" y="1558"/>
                      <a:pt x="398" y="1395"/>
                    </a:cubicBezTo>
                    <a:cubicBezTo>
                      <a:pt x="344" y="1241"/>
                      <a:pt x="290" y="1078"/>
                      <a:pt x="362" y="924"/>
                    </a:cubicBezTo>
                    <a:cubicBezTo>
                      <a:pt x="498" y="607"/>
                      <a:pt x="688" y="300"/>
                      <a:pt x="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1625250" y="1836975"/>
                <a:ext cx="54800" cy="55100"/>
              </a:xfrm>
              <a:custGeom>
                <a:avLst/>
                <a:gdLst/>
                <a:ahLst/>
                <a:cxnLst/>
                <a:rect l="l" t="t" r="r" b="b"/>
                <a:pathLst>
                  <a:path w="2192" h="2204" extrusionOk="0">
                    <a:moveTo>
                      <a:pt x="1570" y="0"/>
                    </a:moveTo>
                    <a:cubicBezTo>
                      <a:pt x="1221" y="0"/>
                      <a:pt x="884" y="275"/>
                      <a:pt x="671" y="538"/>
                    </a:cubicBezTo>
                    <a:cubicBezTo>
                      <a:pt x="281" y="1009"/>
                      <a:pt x="82" y="1597"/>
                      <a:pt x="1" y="2195"/>
                    </a:cubicBezTo>
                    <a:lnTo>
                      <a:pt x="82" y="2204"/>
                    </a:lnTo>
                    <a:cubicBezTo>
                      <a:pt x="118" y="1914"/>
                      <a:pt x="200" y="1624"/>
                      <a:pt x="309" y="1353"/>
                    </a:cubicBezTo>
                    <a:cubicBezTo>
                      <a:pt x="517" y="840"/>
                      <a:pt x="981" y="71"/>
                      <a:pt x="1593" y="71"/>
                    </a:cubicBezTo>
                    <a:cubicBezTo>
                      <a:pt x="1673" y="71"/>
                      <a:pt x="1755" y="84"/>
                      <a:pt x="1839" y="112"/>
                    </a:cubicBezTo>
                    <a:cubicBezTo>
                      <a:pt x="1975" y="167"/>
                      <a:pt x="2092" y="257"/>
                      <a:pt x="2192" y="375"/>
                    </a:cubicBezTo>
                    <a:cubicBezTo>
                      <a:pt x="2110" y="248"/>
                      <a:pt x="2002" y="139"/>
                      <a:pt x="1857" y="67"/>
                    </a:cubicBezTo>
                    <a:cubicBezTo>
                      <a:pt x="1762" y="20"/>
                      <a:pt x="1666" y="0"/>
                      <a:pt x="1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1627750" y="1861475"/>
                <a:ext cx="49825" cy="30600"/>
              </a:xfrm>
              <a:custGeom>
                <a:avLst/>
                <a:gdLst/>
                <a:ahLst/>
                <a:cxnLst/>
                <a:rect l="l" t="t" r="r" b="b"/>
                <a:pathLst>
                  <a:path w="1993" h="1224" extrusionOk="0">
                    <a:moveTo>
                      <a:pt x="1639" y="1"/>
                    </a:moveTo>
                    <a:cubicBezTo>
                      <a:pt x="1333" y="1"/>
                      <a:pt x="1026" y="79"/>
                      <a:pt x="752" y="210"/>
                    </a:cubicBezTo>
                    <a:cubicBezTo>
                      <a:pt x="372" y="409"/>
                      <a:pt x="118" y="798"/>
                      <a:pt x="0" y="1206"/>
                    </a:cubicBezTo>
                    <a:lnTo>
                      <a:pt x="82" y="1224"/>
                    </a:lnTo>
                    <a:cubicBezTo>
                      <a:pt x="263" y="617"/>
                      <a:pt x="743" y="192"/>
                      <a:pt x="1377" y="92"/>
                    </a:cubicBezTo>
                    <a:cubicBezTo>
                      <a:pt x="1576" y="56"/>
                      <a:pt x="1784" y="38"/>
                      <a:pt x="1992" y="38"/>
                    </a:cubicBezTo>
                    <a:cubicBezTo>
                      <a:pt x="1876" y="12"/>
                      <a:pt x="1757" y="1"/>
                      <a:pt x="1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1647675" y="1878250"/>
                <a:ext cx="22875" cy="56175"/>
              </a:xfrm>
              <a:custGeom>
                <a:avLst/>
                <a:gdLst/>
                <a:ahLst/>
                <a:cxnLst/>
                <a:rect l="l" t="t" r="r" b="b"/>
                <a:pathLst>
                  <a:path w="915" h="2247" extrusionOk="0">
                    <a:moveTo>
                      <a:pt x="915" y="1"/>
                    </a:moveTo>
                    <a:lnTo>
                      <a:pt x="915" y="1"/>
                    </a:lnTo>
                    <a:cubicBezTo>
                      <a:pt x="118" y="417"/>
                      <a:pt x="64" y="1440"/>
                      <a:pt x="0" y="2246"/>
                    </a:cubicBezTo>
                    <a:lnTo>
                      <a:pt x="82" y="2246"/>
                    </a:lnTo>
                    <a:cubicBezTo>
                      <a:pt x="127" y="1449"/>
                      <a:pt x="154" y="453"/>
                      <a:pt x="9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1627975" y="1870100"/>
                <a:ext cx="49600" cy="86725"/>
              </a:xfrm>
              <a:custGeom>
                <a:avLst/>
                <a:gdLst/>
                <a:ahLst/>
                <a:cxnLst/>
                <a:rect l="l" t="t" r="r" b="b"/>
                <a:pathLst>
                  <a:path w="1984" h="3469" extrusionOk="0">
                    <a:moveTo>
                      <a:pt x="1983" y="1"/>
                    </a:moveTo>
                    <a:lnTo>
                      <a:pt x="1983" y="1"/>
                    </a:lnTo>
                    <a:cubicBezTo>
                      <a:pt x="1259" y="91"/>
                      <a:pt x="399" y="444"/>
                      <a:pt x="209" y="1232"/>
                    </a:cubicBezTo>
                    <a:cubicBezTo>
                      <a:pt x="19" y="1965"/>
                      <a:pt x="0" y="2717"/>
                      <a:pt x="0" y="3468"/>
                    </a:cubicBezTo>
                    <a:lnTo>
                      <a:pt x="109" y="3468"/>
                    </a:lnTo>
                    <a:cubicBezTo>
                      <a:pt x="127" y="2735"/>
                      <a:pt x="145" y="1974"/>
                      <a:pt x="317" y="1259"/>
                    </a:cubicBezTo>
                    <a:cubicBezTo>
                      <a:pt x="498" y="499"/>
                      <a:pt x="1304" y="209"/>
                      <a:pt x="1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1642000" y="1908800"/>
                <a:ext cx="19275" cy="48700"/>
              </a:xfrm>
              <a:custGeom>
                <a:avLst/>
                <a:gdLst/>
                <a:ahLst/>
                <a:cxnLst/>
                <a:rect l="l" t="t" r="r" b="b"/>
                <a:pathLst>
                  <a:path w="771" h="1948" extrusionOk="0">
                    <a:moveTo>
                      <a:pt x="598" y="1"/>
                    </a:moveTo>
                    <a:cubicBezTo>
                      <a:pt x="635" y="291"/>
                      <a:pt x="734" y="617"/>
                      <a:pt x="617" y="897"/>
                    </a:cubicBezTo>
                    <a:cubicBezTo>
                      <a:pt x="354" y="1187"/>
                      <a:pt x="182" y="1558"/>
                      <a:pt x="1" y="1902"/>
                    </a:cubicBezTo>
                    <a:lnTo>
                      <a:pt x="91" y="1948"/>
                    </a:lnTo>
                    <a:cubicBezTo>
                      <a:pt x="164" y="1785"/>
                      <a:pt x="236" y="1631"/>
                      <a:pt x="318" y="1468"/>
                    </a:cubicBezTo>
                    <a:cubicBezTo>
                      <a:pt x="417" y="1278"/>
                      <a:pt x="508" y="1078"/>
                      <a:pt x="653" y="915"/>
                    </a:cubicBezTo>
                    <a:cubicBezTo>
                      <a:pt x="770" y="626"/>
                      <a:pt x="653" y="291"/>
                      <a:pt x="5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1630225" y="1898850"/>
                <a:ext cx="11350" cy="60700"/>
              </a:xfrm>
              <a:custGeom>
                <a:avLst/>
                <a:gdLst/>
                <a:ahLst/>
                <a:cxnLst/>
                <a:rect l="l" t="t" r="r" b="b"/>
                <a:pathLst>
                  <a:path w="454" h="2428" extrusionOk="0">
                    <a:moveTo>
                      <a:pt x="445" y="0"/>
                    </a:moveTo>
                    <a:cubicBezTo>
                      <a:pt x="372" y="399"/>
                      <a:pt x="336" y="815"/>
                      <a:pt x="345" y="1232"/>
                    </a:cubicBezTo>
                    <a:cubicBezTo>
                      <a:pt x="354" y="1639"/>
                      <a:pt x="236" y="2038"/>
                      <a:pt x="1" y="2364"/>
                    </a:cubicBezTo>
                    <a:lnTo>
                      <a:pt x="82" y="2427"/>
                    </a:lnTo>
                    <a:cubicBezTo>
                      <a:pt x="200" y="2246"/>
                      <a:pt x="282" y="2056"/>
                      <a:pt x="336" y="1848"/>
                    </a:cubicBezTo>
                    <a:cubicBezTo>
                      <a:pt x="454" y="1440"/>
                      <a:pt x="363" y="1024"/>
                      <a:pt x="390" y="616"/>
                    </a:cubicBezTo>
                    <a:cubicBezTo>
                      <a:pt x="399" y="408"/>
                      <a:pt x="417" y="200"/>
                      <a:pt x="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1643150" y="1842825"/>
                <a:ext cx="37375" cy="13950"/>
              </a:xfrm>
              <a:custGeom>
                <a:avLst/>
                <a:gdLst/>
                <a:ahLst/>
                <a:cxnLst/>
                <a:rect l="l" t="t" r="r" b="b"/>
                <a:pathLst>
                  <a:path w="1495" h="558" extrusionOk="0">
                    <a:moveTo>
                      <a:pt x="871" y="1"/>
                    </a:moveTo>
                    <a:cubicBezTo>
                      <a:pt x="517" y="1"/>
                      <a:pt x="153" y="194"/>
                      <a:pt x="0" y="521"/>
                    </a:cubicBezTo>
                    <a:lnTo>
                      <a:pt x="100" y="557"/>
                    </a:lnTo>
                    <a:cubicBezTo>
                      <a:pt x="222" y="235"/>
                      <a:pt x="592" y="30"/>
                      <a:pt x="945" y="30"/>
                    </a:cubicBezTo>
                    <a:cubicBezTo>
                      <a:pt x="1008" y="30"/>
                      <a:pt x="1071" y="36"/>
                      <a:pt x="1132" y="50"/>
                    </a:cubicBezTo>
                    <a:cubicBezTo>
                      <a:pt x="1268" y="96"/>
                      <a:pt x="1394" y="168"/>
                      <a:pt x="1494" y="268"/>
                    </a:cubicBezTo>
                    <a:cubicBezTo>
                      <a:pt x="1332" y="84"/>
                      <a:pt x="1104" y="1"/>
                      <a:pt x="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1638150" y="1856325"/>
                <a:ext cx="40100" cy="17650"/>
              </a:xfrm>
              <a:custGeom>
                <a:avLst/>
                <a:gdLst/>
                <a:ahLst/>
                <a:cxnLst/>
                <a:rect l="l" t="t" r="r" b="b"/>
                <a:pathLst>
                  <a:path w="1604" h="706" extrusionOk="0">
                    <a:moveTo>
                      <a:pt x="1133" y="0"/>
                    </a:moveTo>
                    <a:cubicBezTo>
                      <a:pt x="690" y="0"/>
                      <a:pt x="254" y="264"/>
                      <a:pt x="1" y="651"/>
                    </a:cubicBezTo>
                    <a:lnTo>
                      <a:pt x="91" y="705"/>
                    </a:lnTo>
                    <a:cubicBezTo>
                      <a:pt x="319" y="320"/>
                      <a:pt x="745" y="50"/>
                      <a:pt x="1183" y="50"/>
                    </a:cubicBezTo>
                    <a:cubicBezTo>
                      <a:pt x="1321" y="50"/>
                      <a:pt x="1460" y="76"/>
                      <a:pt x="1594" y="135"/>
                    </a:cubicBezTo>
                    <a:lnTo>
                      <a:pt x="1604" y="108"/>
                    </a:lnTo>
                    <a:cubicBezTo>
                      <a:pt x="1451" y="34"/>
                      <a:pt x="1291" y="0"/>
                      <a:pt x="1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1639300" y="1867275"/>
                <a:ext cx="35100" cy="21425"/>
              </a:xfrm>
              <a:custGeom>
                <a:avLst/>
                <a:gdLst/>
                <a:ahLst/>
                <a:cxnLst/>
                <a:rect l="l" t="t" r="r" b="b"/>
                <a:pathLst>
                  <a:path w="1404" h="857" extrusionOk="0">
                    <a:moveTo>
                      <a:pt x="1151" y="1"/>
                    </a:moveTo>
                    <a:cubicBezTo>
                      <a:pt x="942" y="1"/>
                      <a:pt x="729" y="34"/>
                      <a:pt x="562" y="150"/>
                    </a:cubicBezTo>
                    <a:cubicBezTo>
                      <a:pt x="326" y="322"/>
                      <a:pt x="136" y="548"/>
                      <a:pt x="9" y="820"/>
                    </a:cubicBezTo>
                    <a:lnTo>
                      <a:pt x="0" y="820"/>
                    </a:lnTo>
                    <a:lnTo>
                      <a:pt x="100" y="856"/>
                    </a:lnTo>
                    <a:cubicBezTo>
                      <a:pt x="272" y="494"/>
                      <a:pt x="552" y="105"/>
                      <a:pt x="978" y="41"/>
                    </a:cubicBezTo>
                    <a:cubicBezTo>
                      <a:pt x="1080" y="21"/>
                      <a:pt x="1187" y="11"/>
                      <a:pt x="1295" y="11"/>
                    </a:cubicBezTo>
                    <a:cubicBezTo>
                      <a:pt x="1331" y="11"/>
                      <a:pt x="1367" y="12"/>
                      <a:pt x="1404" y="14"/>
                    </a:cubicBezTo>
                    <a:cubicBezTo>
                      <a:pt x="1322" y="6"/>
                      <a:pt x="1237" y="1"/>
                      <a:pt x="1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1487400" y="2265100"/>
                <a:ext cx="66575" cy="300175"/>
              </a:xfrm>
              <a:custGeom>
                <a:avLst/>
                <a:gdLst/>
                <a:ahLst/>
                <a:cxnLst/>
                <a:rect l="l" t="t" r="r" b="b"/>
                <a:pathLst>
                  <a:path w="2663" h="12007" extrusionOk="0">
                    <a:moveTo>
                      <a:pt x="2491" y="1"/>
                    </a:moveTo>
                    <a:lnTo>
                      <a:pt x="2337" y="10"/>
                    </a:lnTo>
                    <a:cubicBezTo>
                      <a:pt x="2391" y="1540"/>
                      <a:pt x="2491" y="3124"/>
                      <a:pt x="2002" y="4600"/>
                    </a:cubicBezTo>
                    <a:cubicBezTo>
                      <a:pt x="1848" y="5089"/>
                      <a:pt x="1649" y="5560"/>
                      <a:pt x="1422" y="6031"/>
                    </a:cubicBezTo>
                    <a:cubicBezTo>
                      <a:pt x="997" y="6963"/>
                      <a:pt x="462" y="7923"/>
                      <a:pt x="490" y="8983"/>
                    </a:cubicBezTo>
                    <a:cubicBezTo>
                      <a:pt x="490" y="9499"/>
                      <a:pt x="517" y="10015"/>
                      <a:pt x="417" y="10522"/>
                    </a:cubicBezTo>
                    <a:cubicBezTo>
                      <a:pt x="336" y="11029"/>
                      <a:pt x="164" y="11518"/>
                      <a:pt x="1" y="12007"/>
                    </a:cubicBezTo>
                    <a:cubicBezTo>
                      <a:pt x="236" y="11545"/>
                      <a:pt x="426" y="11056"/>
                      <a:pt x="526" y="10540"/>
                    </a:cubicBezTo>
                    <a:cubicBezTo>
                      <a:pt x="643" y="10033"/>
                      <a:pt x="607" y="9508"/>
                      <a:pt x="616" y="8992"/>
                    </a:cubicBezTo>
                    <a:cubicBezTo>
                      <a:pt x="616" y="8476"/>
                      <a:pt x="734" y="7978"/>
                      <a:pt x="924" y="7498"/>
                    </a:cubicBezTo>
                    <a:cubicBezTo>
                      <a:pt x="1314" y="6547"/>
                      <a:pt x="1848" y="5641"/>
                      <a:pt x="2156" y="4645"/>
                    </a:cubicBezTo>
                    <a:cubicBezTo>
                      <a:pt x="2663" y="3161"/>
                      <a:pt x="2554" y="1540"/>
                      <a:pt x="2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1619150" y="2115025"/>
                <a:ext cx="40075" cy="21300"/>
              </a:xfrm>
              <a:custGeom>
                <a:avLst/>
                <a:gdLst/>
                <a:ahLst/>
                <a:cxnLst/>
                <a:rect l="l" t="t" r="r" b="b"/>
                <a:pathLst>
                  <a:path w="1603" h="852" extrusionOk="0">
                    <a:moveTo>
                      <a:pt x="820" y="1"/>
                    </a:moveTo>
                    <a:cubicBezTo>
                      <a:pt x="442" y="1"/>
                      <a:pt x="28" y="240"/>
                      <a:pt x="0" y="625"/>
                    </a:cubicBezTo>
                    <a:lnTo>
                      <a:pt x="0" y="625"/>
                    </a:lnTo>
                    <a:cubicBezTo>
                      <a:pt x="27" y="444"/>
                      <a:pt x="154" y="281"/>
                      <a:pt x="308" y="200"/>
                    </a:cubicBezTo>
                    <a:cubicBezTo>
                      <a:pt x="477" y="123"/>
                      <a:pt x="626" y="86"/>
                      <a:pt x="757" y="86"/>
                    </a:cubicBezTo>
                    <a:cubicBezTo>
                      <a:pt x="1119" y="86"/>
                      <a:pt x="1335" y="366"/>
                      <a:pt x="1395" y="852"/>
                    </a:cubicBezTo>
                    <a:lnTo>
                      <a:pt x="1395" y="843"/>
                    </a:lnTo>
                    <a:lnTo>
                      <a:pt x="1603" y="815"/>
                    </a:lnTo>
                    <a:cubicBezTo>
                      <a:pt x="1531" y="526"/>
                      <a:pt x="1404" y="227"/>
                      <a:pt x="1132" y="64"/>
                    </a:cubicBezTo>
                    <a:cubicBezTo>
                      <a:pt x="1038" y="21"/>
                      <a:pt x="931"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1606025" y="2146200"/>
                <a:ext cx="46425" cy="48050"/>
              </a:xfrm>
              <a:custGeom>
                <a:avLst/>
                <a:gdLst/>
                <a:ahLst/>
                <a:cxnLst/>
                <a:rect l="l" t="t" r="r" b="b"/>
                <a:pathLst>
                  <a:path w="1857" h="1922" extrusionOk="0">
                    <a:moveTo>
                      <a:pt x="1613" y="1"/>
                    </a:moveTo>
                    <a:cubicBezTo>
                      <a:pt x="1374" y="1"/>
                      <a:pt x="1138" y="40"/>
                      <a:pt x="942" y="175"/>
                    </a:cubicBezTo>
                    <a:cubicBezTo>
                      <a:pt x="815" y="320"/>
                      <a:pt x="842" y="483"/>
                      <a:pt x="851" y="646"/>
                    </a:cubicBezTo>
                    <a:cubicBezTo>
                      <a:pt x="878" y="936"/>
                      <a:pt x="978" y="1216"/>
                      <a:pt x="987" y="1506"/>
                    </a:cubicBezTo>
                    <a:cubicBezTo>
                      <a:pt x="1017" y="1753"/>
                      <a:pt x="750" y="1907"/>
                      <a:pt x="513" y="1907"/>
                    </a:cubicBezTo>
                    <a:cubicBezTo>
                      <a:pt x="464" y="1907"/>
                      <a:pt x="415" y="1900"/>
                      <a:pt x="371" y="1886"/>
                    </a:cubicBezTo>
                    <a:cubicBezTo>
                      <a:pt x="236" y="1850"/>
                      <a:pt x="109" y="1769"/>
                      <a:pt x="0" y="1678"/>
                    </a:cubicBezTo>
                    <a:lnTo>
                      <a:pt x="0" y="1678"/>
                    </a:lnTo>
                    <a:cubicBezTo>
                      <a:pt x="100" y="1778"/>
                      <a:pt x="227" y="1850"/>
                      <a:pt x="371" y="1895"/>
                    </a:cubicBezTo>
                    <a:cubicBezTo>
                      <a:pt x="423" y="1913"/>
                      <a:pt x="477" y="1922"/>
                      <a:pt x="531" y="1922"/>
                    </a:cubicBezTo>
                    <a:cubicBezTo>
                      <a:pt x="695" y="1922"/>
                      <a:pt x="860" y="1844"/>
                      <a:pt x="969" y="1714"/>
                    </a:cubicBezTo>
                    <a:cubicBezTo>
                      <a:pt x="1023" y="1660"/>
                      <a:pt x="1032" y="1578"/>
                      <a:pt x="1032" y="1506"/>
                    </a:cubicBezTo>
                    <a:cubicBezTo>
                      <a:pt x="1041" y="1207"/>
                      <a:pt x="969" y="927"/>
                      <a:pt x="960" y="637"/>
                    </a:cubicBezTo>
                    <a:cubicBezTo>
                      <a:pt x="960" y="519"/>
                      <a:pt x="951" y="356"/>
                      <a:pt x="1032" y="275"/>
                    </a:cubicBezTo>
                    <a:cubicBezTo>
                      <a:pt x="1174" y="209"/>
                      <a:pt x="1338" y="187"/>
                      <a:pt x="1499" y="187"/>
                    </a:cubicBezTo>
                    <a:cubicBezTo>
                      <a:pt x="1607" y="187"/>
                      <a:pt x="1713" y="197"/>
                      <a:pt x="1811" y="211"/>
                    </a:cubicBezTo>
                    <a:lnTo>
                      <a:pt x="1820" y="220"/>
                    </a:lnTo>
                    <a:lnTo>
                      <a:pt x="1856" y="12"/>
                    </a:lnTo>
                    <a:cubicBezTo>
                      <a:pt x="1776" y="5"/>
                      <a:pt x="1694" y="1"/>
                      <a:pt x="1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1605100" y="2147850"/>
                <a:ext cx="33525" cy="58375"/>
              </a:xfrm>
              <a:custGeom>
                <a:avLst/>
                <a:gdLst/>
                <a:ahLst/>
                <a:cxnLst/>
                <a:rect l="l" t="t" r="r" b="b"/>
                <a:pathLst>
                  <a:path w="1341" h="2335" extrusionOk="0">
                    <a:moveTo>
                      <a:pt x="1287" y="0"/>
                    </a:moveTo>
                    <a:cubicBezTo>
                      <a:pt x="1097" y="28"/>
                      <a:pt x="1133" y="299"/>
                      <a:pt x="1124" y="435"/>
                    </a:cubicBezTo>
                    <a:cubicBezTo>
                      <a:pt x="1133" y="725"/>
                      <a:pt x="1187" y="1005"/>
                      <a:pt x="1232" y="1286"/>
                    </a:cubicBezTo>
                    <a:cubicBezTo>
                      <a:pt x="1250" y="1431"/>
                      <a:pt x="1296" y="1567"/>
                      <a:pt x="1278" y="1703"/>
                    </a:cubicBezTo>
                    <a:cubicBezTo>
                      <a:pt x="1249" y="2058"/>
                      <a:pt x="935" y="2314"/>
                      <a:pt x="603" y="2314"/>
                    </a:cubicBezTo>
                    <a:cubicBezTo>
                      <a:pt x="520" y="2314"/>
                      <a:pt x="435" y="2298"/>
                      <a:pt x="354" y="2264"/>
                    </a:cubicBezTo>
                    <a:cubicBezTo>
                      <a:pt x="218" y="2210"/>
                      <a:pt x="101" y="2128"/>
                      <a:pt x="1" y="2038"/>
                    </a:cubicBezTo>
                    <a:lnTo>
                      <a:pt x="1" y="2038"/>
                    </a:lnTo>
                    <a:cubicBezTo>
                      <a:pt x="91" y="2128"/>
                      <a:pt x="218" y="2219"/>
                      <a:pt x="345" y="2273"/>
                    </a:cubicBezTo>
                    <a:cubicBezTo>
                      <a:pt x="434" y="2315"/>
                      <a:pt x="526" y="2335"/>
                      <a:pt x="618" y="2335"/>
                    </a:cubicBezTo>
                    <a:cubicBezTo>
                      <a:pt x="956" y="2335"/>
                      <a:pt x="1278" y="2068"/>
                      <a:pt x="1314" y="1712"/>
                    </a:cubicBezTo>
                    <a:cubicBezTo>
                      <a:pt x="1341" y="1585"/>
                      <a:pt x="1305" y="1404"/>
                      <a:pt x="1287" y="1277"/>
                    </a:cubicBezTo>
                    <a:cubicBezTo>
                      <a:pt x="1269" y="1141"/>
                      <a:pt x="1250" y="996"/>
                      <a:pt x="1241" y="861"/>
                    </a:cubicBezTo>
                    <a:cubicBezTo>
                      <a:pt x="1223" y="625"/>
                      <a:pt x="1178" y="372"/>
                      <a:pt x="1250" y="145"/>
                    </a:cubicBezTo>
                    <a:cubicBezTo>
                      <a:pt x="1264" y="125"/>
                      <a:pt x="1273" y="115"/>
                      <a:pt x="1280" y="115"/>
                    </a:cubicBezTo>
                    <a:cubicBezTo>
                      <a:pt x="1282" y="115"/>
                      <a:pt x="1284" y="116"/>
                      <a:pt x="1287" y="118"/>
                    </a:cubicBezTo>
                    <a:lnTo>
                      <a:pt x="12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1635450" y="2176150"/>
                <a:ext cx="18125" cy="23400"/>
              </a:xfrm>
              <a:custGeom>
                <a:avLst/>
                <a:gdLst/>
                <a:ahLst/>
                <a:cxnLst/>
                <a:rect l="l" t="t" r="r" b="b"/>
                <a:pathLst>
                  <a:path w="725" h="936" extrusionOk="0">
                    <a:moveTo>
                      <a:pt x="55" y="0"/>
                    </a:moveTo>
                    <a:lnTo>
                      <a:pt x="0" y="9"/>
                    </a:lnTo>
                    <a:cubicBezTo>
                      <a:pt x="52" y="314"/>
                      <a:pt x="146" y="936"/>
                      <a:pt x="547" y="936"/>
                    </a:cubicBezTo>
                    <a:cubicBezTo>
                      <a:pt x="564" y="936"/>
                      <a:pt x="580" y="935"/>
                      <a:pt x="598" y="933"/>
                    </a:cubicBezTo>
                    <a:cubicBezTo>
                      <a:pt x="652" y="924"/>
                      <a:pt x="716" y="887"/>
                      <a:pt x="725" y="833"/>
                    </a:cubicBezTo>
                    <a:lnTo>
                      <a:pt x="725" y="833"/>
                    </a:lnTo>
                    <a:cubicBezTo>
                      <a:pt x="706" y="887"/>
                      <a:pt x="652" y="924"/>
                      <a:pt x="598" y="924"/>
                    </a:cubicBezTo>
                    <a:cubicBezTo>
                      <a:pt x="589" y="924"/>
                      <a:pt x="580" y="925"/>
                      <a:pt x="572" y="925"/>
                    </a:cubicBezTo>
                    <a:cubicBezTo>
                      <a:pt x="169" y="925"/>
                      <a:pt x="99" y="310"/>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1607375" y="2169350"/>
                <a:ext cx="22850" cy="14375"/>
              </a:xfrm>
              <a:custGeom>
                <a:avLst/>
                <a:gdLst/>
                <a:ahLst/>
                <a:cxnLst/>
                <a:rect l="l" t="t" r="r" b="b"/>
                <a:pathLst>
                  <a:path w="914" h="575" extrusionOk="0">
                    <a:moveTo>
                      <a:pt x="0" y="290"/>
                    </a:moveTo>
                    <a:lnTo>
                      <a:pt x="0" y="290"/>
                    </a:lnTo>
                    <a:cubicBezTo>
                      <a:pt x="9" y="308"/>
                      <a:pt x="18" y="326"/>
                      <a:pt x="29" y="343"/>
                    </a:cubicBezTo>
                    <a:lnTo>
                      <a:pt x="29" y="343"/>
                    </a:lnTo>
                    <a:cubicBezTo>
                      <a:pt x="19" y="327"/>
                      <a:pt x="9" y="309"/>
                      <a:pt x="0" y="290"/>
                    </a:cubicBezTo>
                    <a:close/>
                    <a:moveTo>
                      <a:pt x="843" y="1"/>
                    </a:moveTo>
                    <a:cubicBezTo>
                      <a:pt x="873" y="282"/>
                      <a:pt x="654" y="557"/>
                      <a:pt x="384" y="557"/>
                    </a:cubicBezTo>
                    <a:cubicBezTo>
                      <a:pt x="333" y="557"/>
                      <a:pt x="280" y="547"/>
                      <a:pt x="227" y="526"/>
                    </a:cubicBezTo>
                    <a:cubicBezTo>
                      <a:pt x="145" y="489"/>
                      <a:pt x="76" y="421"/>
                      <a:pt x="29" y="343"/>
                    </a:cubicBezTo>
                    <a:lnTo>
                      <a:pt x="29" y="343"/>
                    </a:lnTo>
                    <a:cubicBezTo>
                      <a:pt x="124" y="505"/>
                      <a:pt x="262" y="574"/>
                      <a:pt x="400" y="574"/>
                    </a:cubicBezTo>
                    <a:cubicBezTo>
                      <a:pt x="657" y="574"/>
                      <a:pt x="914" y="335"/>
                      <a:pt x="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1626175" y="2121500"/>
                <a:ext cx="29450" cy="21625"/>
              </a:xfrm>
              <a:custGeom>
                <a:avLst/>
                <a:gdLst/>
                <a:ahLst/>
                <a:cxnLst/>
                <a:rect l="l" t="t" r="r" b="b"/>
                <a:pathLst>
                  <a:path w="1178" h="865" extrusionOk="0">
                    <a:moveTo>
                      <a:pt x="611" y="0"/>
                    </a:moveTo>
                    <a:cubicBezTo>
                      <a:pt x="354" y="0"/>
                      <a:pt x="110" y="206"/>
                      <a:pt x="72" y="466"/>
                    </a:cubicBezTo>
                    <a:cubicBezTo>
                      <a:pt x="54" y="620"/>
                      <a:pt x="136" y="765"/>
                      <a:pt x="254" y="864"/>
                    </a:cubicBezTo>
                    <a:cubicBezTo>
                      <a:pt x="0" y="638"/>
                      <a:pt x="63" y="294"/>
                      <a:pt x="344" y="131"/>
                    </a:cubicBezTo>
                    <a:cubicBezTo>
                      <a:pt x="416" y="86"/>
                      <a:pt x="491" y="67"/>
                      <a:pt x="566" y="67"/>
                    </a:cubicBezTo>
                    <a:cubicBezTo>
                      <a:pt x="766" y="67"/>
                      <a:pt x="966" y="201"/>
                      <a:pt x="1105" y="339"/>
                    </a:cubicBezTo>
                    <a:lnTo>
                      <a:pt x="1177" y="267"/>
                    </a:lnTo>
                    <a:cubicBezTo>
                      <a:pt x="1059" y="158"/>
                      <a:pt x="924" y="76"/>
                      <a:pt x="779" y="31"/>
                    </a:cubicBezTo>
                    <a:cubicBezTo>
                      <a:pt x="724" y="10"/>
                      <a:pt x="667" y="0"/>
                      <a:pt x="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1646300" y="2100500"/>
                <a:ext cx="18150" cy="22925"/>
              </a:xfrm>
              <a:custGeom>
                <a:avLst/>
                <a:gdLst/>
                <a:ahLst/>
                <a:cxnLst/>
                <a:rect l="l" t="t" r="r" b="b"/>
                <a:pathLst>
                  <a:path w="726" h="917" extrusionOk="0">
                    <a:moveTo>
                      <a:pt x="462" y="0"/>
                    </a:moveTo>
                    <a:cubicBezTo>
                      <a:pt x="327" y="0"/>
                      <a:pt x="193" y="77"/>
                      <a:pt x="119" y="210"/>
                    </a:cubicBezTo>
                    <a:cubicBezTo>
                      <a:pt x="1" y="437"/>
                      <a:pt x="82" y="708"/>
                      <a:pt x="200" y="916"/>
                    </a:cubicBezTo>
                    <a:lnTo>
                      <a:pt x="282" y="862"/>
                    </a:lnTo>
                    <a:cubicBezTo>
                      <a:pt x="100" y="609"/>
                      <a:pt x="28" y="138"/>
                      <a:pt x="408" y="29"/>
                    </a:cubicBezTo>
                    <a:cubicBezTo>
                      <a:pt x="430" y="24"/>
                      <a:pt x="452" y="21"/>
                      <a:pt x="475" y="21"/>
                    </a:cubicBezTo>
                    <a:cubicBezTo>
                      <a:pt x="566" y="21"/>
                      <a:pt x="660" y="62"/>
                      <a:pt x="725" y="120"/>
                    </a:cubicBezTo>
                    <a:cubicBezTo>
                      <a:pt x="651" y="38"/>
                      <a:pt x="556" y="0"/>
                      <a:pt x="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1650150" y="2109250"/>
                <a:ext cx="13625" cy="15975"/>
              </a:xfrm>
              <a:custGeom>
                <a:avLst/>
                <a:gdLst/>
                <a:ahLst/>
                <a:cxnLst/>
                <a:rect l="l" t="t" r="r" b="b"/>
                <a:pathLst>
                  <a:path w="545" h="639" extrusionOk="0">
                    <a:moveTo>
                      <a:pt x="390" y="1"/>
                    </a:moveTo>
                    <a:cubicBezTo>
                      <a:pt x="287" y="1"/>
                      <a:pt x="174" y="65"/>
                      <a:pt x="109" y="141"/>
                    </a:cubicBezTo>
                    <a:cubicBezTo>
                      <a:pt x="1" y="286"/>
                      <a:pt x="28" y="476"/>
                      <a:pt x="82" y="639"/>
                    </a:cubicBezTo>
                    <a:lnTo>
                      <a:pt x="182" y="594"/>
                    </a:lnTo>
                    <a:cubicBezTo>
                      <a:pt x="82" y="385"/>
                      <a:pt x="73" y="132"/>
                      <a:pt x="327" y="32"/>
                    </a:cubicBezTo>
                    <a:cubicBezTo>
                      <a:pt x="355" y="22"/>
                      <a:pt x="385" y="15"/>
                      <a:pt x="415" y="15"/>
                    </a:cubicBezTo>
                    <a:cubicBezTo>
                      <a:pt x="461" y="15"/>
                      <a:pt x="506" y="30"/>
                      <a:pt x="544" y="68"/>
                    </a:cubicBezTo>
                    <a:cubicBezTo>
                      <a:pt x="502" y="20"/>
                      <a:pt x="448" y="1"/>
                      <a:pt x="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1631600" y="2095200"/>
                <a:ext cx="17900" cy="22575"/>
              </a:xfrm>
              <a:custGeom>
                <a:avLst/>
                <a:gdLst/>
                <a:ahLst/>
                <a:cxnLst/>
                <a:rect l="l" t="t" r="r" b="b"/>
                <a:pathLst>
                  <a:path w="716" h="903" extrusionOk="0">
                    <a:moveTo>
                      <a:pt x="324" y="0"/>
                    </a:moveTo>
                    <a:cubicBezTo>
                      <a:pt x="292" y="0"/>
                      <a:pt x="259" y="5"/>
                      <a:pt x="227" y="15"/>
                    </a:cubicBezTo>
                    <a:cubicBezTo>
                      <a:pt x="73" y="51"/>
                      <a:pt x="0" y="223"/>
                      <a:pt x="37" y="368"/>
                    </a:cubicBezTo>
                    <a:cubicBezTo>
                      <a:pt x="118" y="667"/>
                      <a:pt x="444" y="793"/>
                      <a:pt x="707" y="902"/>
                    </a:cubicBezTo>
                    <a:lnTo>
                      <a:pt x="716" y="857"/>
                    </a:lnTo>
                    <a:cubicBezTo>
                      <a:pt x="589" y="812"/>
                      <a:pt x="453" y="748"/>
                      <a:pt x="335" y="676"/>
                    </a:cubicBezTo>
                    <a:cubicBezTo>
                      <a:pt x="218" y="603"/>
                      <a:pt x="91" y="504"/>
                      <a:pt x="64" y="368"/>
                    </a:cubicBezTo>
                    <a:cubicBezTo>
                      <a:pt x="27" y="232"/>
                      <a:pt x="91" y="69"/>
                      <a:pt x="236" y="24"/>
                    </a:cubicBezTo>
                    <a:cubicBezTo>
                      <a:pt x="268" y="13"/>
                      <a:pt x="302" y="8"/>
                      <a:pt x="336" y="8"/>
                    </a:cubicBezTo>
                    <a:cubicBezTo>
                      <a:pt x="442" y="8"/>
                      <a:pt x="549" y="59"/>
                      <a:pt x="625" y="142"/>
                    </a:cubicBezTo>
                    <a:cubicBezTo>
                      <a:pt x="548" y="57"/>
                      <a:pt x="437" y="0"/>
                      <a:pt x="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1634150" y="2129875"/>
                <a:ext cx="14225" cy="19125"/>
              </a:xfrm>
              <a:custGeom>
                <a:avLst/>
                <a:gdLst/>
                <a:ahLst/>
                <a:cxnLst/>
                <a:rect l="l" t="t" r="r" b="b"/>
                <a:pathLst>
                  <a:path w="569" h="765" extrusionOk="0">
                    <a:moveTo>
                      <a:pt x="455" y="1"/>
                    </a:moveTo>
                    <a:cubicBezTo>
                      <a:pt x="442" y="1"/>
                      <a:pt x="428" y="2"/>
                      <a:pt x="414" y="4"/>
                    </a:cubicBezTo>
                    <a:cubicBezTo>
                      <a:pt x="411" y="4"/>
                      <a:pt x="408" y="4"/>
                      <a:pt x="405" y="4"/>
                    </a:cubicBezTo>
                    <a:cubicBezTo>
                      <a:pt x="96" y="4"/>
                      <a:pt x="0" y="441"/>
                      <a:pt x="224" y="638"/>
                    </a:cubicBezTo>
                    <a:cubicBezTo>
                      <a:pt x="315" y="710"/>
                      <a:pt x="423" y="747"/>
                      <a:pt x="541" y="765"/>
                    </a:cubicBezTo>
                    <a:lnTo>
                      <a:pt x="541" y="656"/>
                    </a:lnTo>
                    <a:cubicBezTo>
                      <a:pt x="451" y="656"/>
                      <a:pt x="351" y="629"/>
                      <a:pt x="279" y="574"/>
                    </a:cubicBezTo>
                    <a:cubicBezTo>
                      <a:pt x="79" y="421"/>
                      <a:pt x="143" y="40"/>
                      <a:pt x="414" y="13"/>
                    </a:cubicBezTo>
                    <a:cubicBezTo>
                      <a:pt x="436" y="13"/>
                      <a:pt x="458" y="12"/>
                      <a:pt x="479" y="12"/>
                    </a:cubicBezTo>
                    <a:cubicBezTo>
                      <a:pt x="511" y="12"/>
                      <a:pt x="541" y="15"/>
                      <a:pt x="568" y="31"/>
                    </a:cubicBezTo>
                    <a:cubicBezTo>
                      <a:pt x="534" y="11"/>
                      <a:pt x="495" y="1"/>
                      <a:pt x="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1614975" y="2140600"/>
                <a:ext cx="23650" cy="12850"/>
              </a:xfrm>
              <a:custGeom>
                <a:avLst/>
                <a:gdLst/>
                <a:ahLst/>
                <a:cxnLst/>
                <a:rect l="l" t="t" r="r" b="b"/>
                <a:pathLst>
                  <a:path w="946" h="514" extrusionOk="0">
                    <a:moveTo>
                      <a:pt x="185" y="1"/>
                    </a:moveTo>
                    <a:cubicBezTo>
                      <a:pt x="0" y="405"/>
                      <a:pt x="61" y="513"/>
                      <a:pt x="224" y="513"/>
                    </a:cubicBezTo>
                    <a:cubicBezTo>
                      <a:pt x="403" y="513"/>
                      <a:pt x="708" y="381"/>
                      <a:pt x="946" y="372"/>
                    </a:cubicBezTo>
                    <a:lnTo>
                      <a:pt x="937" y="263"/>
                    </a:lnTo>
                    <a:cubicBezTo>
                      <a:pt x="711" y="290"/>
                      <a:pt x="502" y="390"/>
                      <a:pt x="285" y="453"/>
                    </a:cubicBezTo>
                    <a:cubicBezTo>
                      <a:pt x="258" y="459"/>
                      <a:pt x="227" y="468"/>
                      <a:pt x="199" y="468"/>
                    </a:cubicBezTo>
                    <a:cubicBezTo>
                      <a:pt x="180" y="468"/>
                      <a:pt x="163" y="464"/>
                      <a:pt x="149" y="453"/>
                    </a:cubicBezTo>
                    <a:cubicBezTo>
                      <a:pt x="104" y="435"/>
                      <a:pt x="104" y="372"/>
                      <a:pt x="104" y="318"/>
                    </a:cubicBezTo>
                    <a:cubicBezTo>
                      <a:pt x="113" y="209"/>
                      <a:pt x="149" y="100"/>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1466125" y="2284350"/>
                <a:ext cx="82200" cy="298125"/>
              </a:xfrm>
              <a:custGeom>
                <a:avLst/>
                <a:gdLst/>
                <a:ahLst/>
                <a:cxnLst/>
                <a:rect l="l" t="t" r="r" b="b"/>
                <a:pathLst>
                  <a:path w="3288" h="11925" extrusionOk="0">
                    <a:moveTo>
                      <a:pt x="3179" y="0"/>
                    </a:moveTo>
                    <a:cubicBezTo>
                      <a:pt x="3170" y="516"/>
                      <a:pt x="3115" y="1032"/>
                      <a:pt x="3007" y="1539"/>
                    </a:cubicBezTo>
                    <a:cubicBezTo>
                      <a:pt x="2907" y="2056"/>
                      <a:pt x="2626" y="2490"/>
                      <a:pt x="2409" y="2961"/>
                    </a:cubicBezTo>
                    <a:cubicBezTo>
                      <a:pt x="2201" y="3441"/>
                      <a:pt x="2011" y="3930"/>
                      <a:pt x="1848" y="4428"/>
                    </a:cubicBezTo>
                    <a:cubicBezTo>
                      <a:pt x="1549" y="5288"/>
                      <a:pt x="1449" y="6592"/>
                      <a:pt x="1304" y="7506"/>
                    </a:cubicBezTo>
                    <a:cubicBezTo>
                      <a:pt x="1232" y="8013"/>
                      <a:pt x="1196" y="8529"/>
                      <a:pt x="969" y="9000"/>
                    </a:cubicBezTo>
                    <a:cubicBezTo>
                      <a:pt x="652" y="9697"/>
                      <a:pt x="109" y="10340"/>
                      <a:pt x="46" y="11146"/>
                    </a:cubicBezTo>
                    <a:cubicBezTo>
                      <a:pt x="19" y="11400"/>
                      <a:pt x="0" y="11662"/>
                      <a:pt x="10" y="11925"/>
                    </a:cubicBezTo>
                    <a:cubicBezTo>
                      <a:pt x="19" y="11662"/>
                      <a:pt x="46" y="11409"/>
                      <a:pt x="91" y="11146"/>
                    </a:cubicBezTo>
                    <a:cubicBezTo>
                      <a:pt x="209" y="10223"/>
                      <a:pt x="924" y="9553"/>
                      <a:pt x="1205" y="8674"/>
                    </a:cubicBezTo>
                    <a:cubicBezTo>
                      <a:pt x="1395" y="7968"/>
                      <a:pt x="1513" y="6710"/>
                      <a:pt x="1630" y="5976"/>
                    </a:cubicBezTo>
                    <a:cubicBezTo>
                      <a:pt x="1703" y="5460"/>
                      <a:pt x="1784" y="4953"/>
                      <a:pt x="1965" y="4464"/>
                    </a:cubicBezTo>
                    <a:cubicBezTo>
                      <a:pt x="2210" y="3722"/>
                      <a:pt x="2500" y="3006"/>
                      <a:pt x="2862" y="2309"/>
                    </a:cubicBezTo>
                    <a:cubicBezTo>
                      <a:pt x="3188" y="1585"/>
                      <a:pt x="3269" y="788"/>
                      <a:pt x="3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1609125" y="2147175"/>
                <a:ext cx="28825" cy="23950"/>
              </a:xfrm>
              <a:custGeom>
                <a:avLst/>
                <a:gdLst/>
                <a:ahLst/>
                <a:cxnLst/>
                <a:rect l="l" t="t" r="r" b="b"/>
                <a:pathLst>
                  <a:path w="1153" h="958" extrusionOk="0">
                    <a:moveTo>
                      <a:pt x="1144" y="0"/>
                    </a:moveTo>
                    <a:cubicBezTo>
                      <a:pt x="972" y="27"/>
                      <a:pt x="809" y="91"/>
                      <a:pt x="682" y="217"/>
                    </a:cubicBezTo>
                    <a:cubicBezTo>
                      <a:pt x="555" y="335"/>
                      <a:pt x="510" y="525"/>
                      <a:pt x="528" y="688"/>
                    </a:cubicBezTo>
                    <a:cubicBezTo>
                      <a:pt x="537" y="752"/>
                      <a:pt x="483" y="824"/>
                      <a:pt x="428" y="860"/>
                    </a:cubicBezTo>
                    <a:cubicBezTo>
                      <a:pt x="356" y="909"/>
                      <a:pt x="293" y="931"/>
                      <a:pt x="238" y="931"/>
                    </a:cubicBezTo>
                    <a:cubicBezTo>
                      <a:pt x="81" y="931"/>
                      <a:pt x="1" y="752"/>
                      <a:pt x="21" y="543"/>
                    </a:cubicBezTo>
                    <a:lnTo>
                      <a:pt x="21" y="543"/>
                    </a:lnTo>
                    <a:cubicBezTo>
                      <a:pt x="12" y="625"/>
                      <a:pt x="12" y="706"/>
                      <a:pt x="30" y="788"/>
                    </a:cubicBezTo>
                    <a:cubicBezTo>
                      <a:pt x="63" y="908"/>
                      <a:pt x="156" y="958"/>
                      <a:pt x="258" y="958"/>
                    </a:cubicBezTo>
                    <a:cubicBezTo>
                      <a:pt x="410" y="958"/>
                      <a:pt x="581" y="846"/>
                      <a:pt x="591" y="688"/>
                    </a:cubicBezTo>
                    <a:cubicBezTo>
                      <a:pt x="546" y="353"/>
                      <a:pt x="854" y="127"/>
                      <a:pt x="1153" y="100"/>
                    </a:cubicBez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1535400" y="2102350"/>
                <a:ext cx="26500" cy="24825"/>
              </a:xfrm>
              <a:custGeom>
                <a:avLst/>
                <a:gdLst/>
                <a:ahLst/>
                <a:cxnLst/>
                <a:rect l="l" t="t" r="r" b="b"/>
                <a:pathLst>
                  <a:path w="1060" h="993" extrusionOk="0">
                    <a:moveTo>
                      <a:pt x="9" y="0"/>
                    </a:moveTo>
                    <a:lnTo>
                      <a:pt x="9" y="209"/>
                    </a:lnTo>
                    <a:cubicBezTo>
                      <a:pt x="0" y="209"/>
                      <a:pt x="18" y="209"/>
                      <a:pt x="27" y="218"/>
                    </a:cubicBezTo>
                    <a:cubicBezTo>
                      <a:pt x="54" y="227"/>
                      <a:pt x="82" y="245"/>
                      <a:pt x="109" y="263"/>
                    </a:cubicBezTo>
                    <a:cubicBezTo>
                      <a:pt x="199" y="344"/>
                      <a:pt x="272" y="462"/>
                      <a:pt x="335" y="562"/>
                    </a:cubicBezTo>
                    <a:cubicBezTo>
                      <a:pt x="415" y="753"/>
                      <a:pt x="571" y="993"/>
                      <a:pt x="792" y="993"/>
                    </a:cubicBezTo>
                    <a:cubicBezTo>
                      <a:pt x="823" y="993"/>
                      <a:pt x="855" y="988"/>
                      <a:pt x="888" y="978"/>
                    </a:cubicBezTo>
                    <a:cubicBezTo>
                      <a:pt x="951" y="960"/>
                      <a:pt x="1014" y="924"/>
                      <a:pt x="1060" y="888"/>
                    </a:cubicBezTo>
                    <a:lnTo>
                      <a:pt x="1060" y="888"/>
                    </a:lnTo>
                    <a:cubicBezTo>
                      <a:pt x="986" y="926"/>
                      <a:pt x="919" y="943"/>
                      <a:pt x="857" y="943"/>
                    </a:cubicBezTo>
                    <a:cubicBezTo>
                      <a:pt x="697" y="943"/>
                      <a:pt x="577" y="826"/>
                      <a:pt x="498" y="643"/>
                    </a:cubicBezTo>
                    <a:cubicBezTo>
                      <a:pt x="444" y="535"/>
                      <a:pt x="444" y="399"/>
                      <a:pt x="380" y="281"/>
                    </a:cubicBezTo>
                    <a:cubicBezTo>
                      <a:pt x="317" y="136"/>
                      <a:pt x="181" y="0"/>
                      <a:pt x="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1436250" y="2103025"/>
                <a:ext cx="169575" cy="419925"/>
              </a:xfrm>
              <a:custGeom>
                <a:avLst/>
                <a:gdLst/>
                <a:ahLst/>
                <a:cxnLst/>
                <a:rect l="l" t="t" r="r" b="b"/>
                <a:pathLst>
                  <a:path w="6783" h="16797" extrusionOk="0">
                    <a:moveTo>
                      <a:pt x="5759" y="1"/>
                    </a:moveTo>
                    <a:lnTo>
                      <a:pt x="5569" y="236"/>
                    </a:lnTo>
                    <a:cubicBezTo>
                      <a:pt x="5895" y="544"/>
                      <a:pt x="6438" y="1051"/>
                      <a:pt x="6357" y="1522"/>
                    </a:cubicBezTo>
                    <a:cubicBezTo>
                      <a:pt x="6357" y="1540"/>
                      <a:pt x="6347" y="1558"/>
                      <a:pt x="6338" y="1576"/>
                    </a:cubicBezTo>
                    <a:lnTo>
                      <a:pt x="6311" y="1621"/>
                    </a:lnTo>
                    <a:lnTo>
                      <a:pt x="6239" y="1748"/>
                    </a:lnTo>
                    <a:cubicBezTo>
                      <a:pt x="5324" y="3315"/>
                      <a:pt x="4863" y="5071"/>
                      <a:pt x="4138" y="6710"/>
                    </a:cubicBezTo>
                    <a:cubicBezTo>
                      <a:pt x="3803" y="7244"/>
                      <a:pt x="3504" y="7805"/>
                      <a:pt x="3233" y="8385"/>
                    </a:cubicBezTo>
                    <a:cubicBezTo>
                      <a:pt x="2898" y="9091"/>
                      <a:pt x="2599" y="9816"/>
                      <a:pt x="2400" y="10576"/>
                    </a:cubicBezTo>
                    <a:cubicBezTo>
                      <a:pt x="2164" y="11337"/>
                      <a:pt x="2282" y="12134"/>
                      <a:pt x="2191" y="12912"/>
                    </a:cubicBezTo>
                    <a:cubicBezTo>
                      <a:pt x="2110" y="13673"/>
                      <a:pt x="1911" y="14433"/>
                      <a:pt x="1549" y="15103"/>
                    </a:cubicBezTo>
                    <a:cubicBezTo>
                      <a:pt x="1177" y="15782"/>
                      <a:pt x="643" y="16362"/>
                      <a:pt x="0" y="16797"/>
                    </a:cubicBezTo>
                    <a:cubicBezTo>
                      <a:pt x="1422" y="16054"/>
                      <a:pt x="2201" y="14479"/>
                      <a:pt x="2354" y="12930"/>
                    </a:cubicBezTo>
                    <a:cubicBezTo>
                      <a:pt x="2463" y="12161"/>
                      <a:pt x="2345" y="11382"/>
                      <a:pt x="2590" y="10630"/>
                    </a:cubicBezTo>
                    <a:cubicBezTo>
                      <a:pt x="2970" y="9290"/>
                      <a:pt x="3604" y="8014"/>
                      <a:pt x="4356" y="6837"/>
                    </a:cubicBezTo>
                    <a:cubicBezTo>
                      <a:pt x="4772" y="6004"/>
                      <a:pt x="5035" y="5107"/>
                      <a:pt x="5397" y="4256"/>
                    </a:cubicBezTo>
                    <a:cubicBezTo>
                      <a:pt x="5687" y="3532"/>
                      <a:pt x="5994" y="2826"/>
                      <a:pt x="6357" y="2146"/>
                    </a:cubicBezTo>
                    <a:cubicBezTo>
                      <a:pt x="6447" y="1965"/>
                      <a:pt x="6583" y="1802"/>
                      <a:pt x="6646" y="1603"/>
                    </a:cubicBezTo>
                    <a:cubicBezTo>
                      <a:pt x="6782" y="969"/>
                      <a:pt x="6185" y="390"/>
                      <a:pt x="5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1635900" y="2040775"/>
                <a:ext cx="40325" cy="58650"/>
              </a:xfrm>
              <a:custGeom>
                <a:avLst/>
                <a:gdLst/>
                <a:ahLst/>
                <a:cxnLst/>
                <a:rect l="l" t="t" r="r" b="b"/>
                <a:pathLst>
                  <a:path w="1613" h="2346" fill="none" extrusionOk="0">
                    <a:moveTo>
                      <a:pt x="1612" y="2346"/>
                    </a:moveTo>
                    <a:cubicBezTo>
                      <a:pt x="1612" y="2346"/>
                      <a:pt x="553" y="1639"/>
                      <a:pt x="317" y="1196"/>
                    </a:cubicBezTo>
                    <a:cubicBezTo>
                      <a:pt x="0" y="598"/>
                      <a:pt x="716" y="1"/>
                      <a:pt x="1540" y="91"/>
                    </a:cubicBezTo>
                  </a:path>
                </a:pathLst>
              </a:custGeom>
              <a:solidFill>
                <a:schemeClr val="accent2"/>
              </a:solidFill>
              <a:ln w="2725" cap="flat" cmpd="sng">
                <a:solidFill>
                  <a:schemeClr val="accent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1524975" y="2139700"/>
                <a:ext cx="77000" cy="160275"/>
              </a:xfrm>
              <a:custGeom>
                <a:avLst/>
                <a:gdLst/>
                <a:ahLst/>
                <a:cxnLst/>
                <a:rect l="l" t="t" r="r" b="b"/>
                <a:pathLst>
                  <a:path w="3080" h="6411" extrusionOk="0">
                    <a:moveTo>
                      <a:pt x="2835" y="0"/>
                    </a:moveTo>
                    <a:cubicBezTo>
                      <a:pt x="2581" y="444"/>
                      <a:pt x="2328" y="906"/>
                      <a:pt x="2002" y="1304"/>
                    </a:cubicBezTo>
                    <a:cubicBezTo>
                      <a:pt x="1567" y="1811"/>
                      <a:pt x="997" y="2246"/>
                      <a:pt x="707" y="2871"/>
                    </a:cubicBezTo>
                    <a:cubicBezTo>
                      <a:pt x="216" y="3914"/>
                      <a:pt x="28" y="5088"/>
                      <a:pt x="3" y="6230"/>
                    </a:cubicBezTo>
                    <a:lnTo>
                      <a:pt x="1" y="6230"/>
                    </a:lnTo>
                    <a:lnTo>
                      <a:pt x="1" y="6402"/>
                    </a:lnTo>
                    <a:lnTo>
                      <a:pt x="109" y="6411"/>
                    </a:lnTo>
                    <a:cubicBezTo>
                      <a:pt x="164" y="5044"/>
                      <a:pt x="435" y="3287"/>
                      <a:pt x="1395" y="2264"/>
                    </a:cubicBezTo>
                    <a:cubicBezTo>
                      <a:pt x="1649" y="2001"/>
                      <a:pt x="1947" y="1748"/>
                      <a:pt x="2192" y="1467"/>
                    </a:cubicBezTo>
                    <a:cubicBezTo>
                      <a:pt x="2545" y="1060"/>
                      <a:pt x="2808" y="598"/>
                      <a:pt x="3079" y="145"/>
                    </a:cubicBezTo>
                    <a:lnTo>
                      <a:pt x="28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1541275" y="2099400"/>
                <a:ext cx="30350" cy="19275"/>
              </a:xfrm>
              <a:custGeom>
                <a:avLst/>
                <a:gdLst/>
                <a:ahLst/>
                <a:cxnLst/>
                <a:rect l="l" t="t" r="r" b="b"/>
                <a:pathLst>
                  <a:path w="1214" h="771" extrusionOk="0">
                    <a:moveTo>
                      <a:pt x="1" y="1"/>
                    </a:moveTo>
                    <a:cubicBezTo>
                      <a:pt x="127" y="46"/>
                      <a:pt x="245" y="118"/>
                      <a:pt x="290" y="236"/>
                    </a:cubicBezTo>
                    <a:cubicBezTo>
                      <a:pt x="327" y="363"/>
                      <a:pt x="345" y="499"/>
                      <a:pt x="417" y="625"/>
                    </a:cubicBezTo>
                    <a:cubicBezTo>
                      <a:pt x="473" y="731"/>
                      <a:pt x="560" y="771"/>
                      <a:pt x="659" y="771"/>
                    </a:cubicBezTo>
                    <a:cubicBezTo>
                      <a:pt x="847" y="771"/>
                      <a:pt x="1077" y="627"/>
                      <a:pt x="1214" y="526"/>
                    </a:cubicBezTo>
                    <a:lnTo>
                      <a:pt x="1069" y="372"/>
                    </a:lnTo>
                    <a:cubicBezTo>
                      <a:pt x="978" y="472"/>
                      <a:pt x="825" y="562"/>
                      <a:pt x="689" y="625"/>
                    </a:cubicBezTo>
                    <a:cubicBezTo>
                      <a:pt x="668" y="633"/>
                      <a:pt x="648" y="637"/>
                      <a:pt x="629" y="637"/>
                    </a:cubicBezTo>
                    <a:cubicBezTo>
                      <a:pt x="584" y="637"/>
                      <a:pt x="543" y="613"/>
                      <a:pt x="499" y="562"/>
                    </a:cubicBezTo>
                    <a:cubicBezTo>
                      <a:pt x="426" y="472"/>
                      <a:pt x="390" y="345"/>
                      <a:pt x="336" y="218"/>
                    </a:cubicBezTo>
                    <a:cubicBezTo>
                      <a:pt x="272" y="82"/>
                      <a:pt x="127" y="2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1549650" y="2090800"/>
                <a:ext cx="4550" cy="19275"/>
              </a:xfrm>
              <a:custGeom>
                <a:avLst/>
                <a:gdLst/>
                <a:ahLst/>
                <a:cxnLst/>
                <a:rect l="l" t="t" r="r" b="b"/>
                <a:pathLst>
                  <a:path w="182" h="771" extrusionOk="0">
                    <a:moveTo>
                      <a:pt x="37" y="1"/>
                    </a:moveTo>
                    <a:cubicBezTo>
                      <a:pt x="118" y="100"/>
                      <a:pt x="155" y="254"/>
                      <a:pt x="91" y="372"/>
                    </a:cubicBezTo>
                    <a:cubicBezTo>
                      <a:pt x="37" y="499"/>
                      <a:pt x="19" y="634"/>
                      <a:pt x="1" y="770"/>
                    </a:cubicBezTo>
                    <a:lnTo>
                      <a:pt x="82" y="770"/>
                    </a:lnTo>
                    <a:cubicBezTo>
                      <a:pt x="82" y="707"/>
                      <a:pt x="82" y="644"/>
                      <a:pt x="91" y="571"/>
                    </a:cubicBezTo>
                    <a:cubicBezTo>
                      <a:pt x="100" y="508"/>
                      <a:pt x="100" y="444"/>
                      <a:pt x="127" y="381"/>
                    </a:cubicBezTo>
                    <a:cubicBezTo>
                      <a:pt x="182" y="254"/>
                      <a:pt x="136" y="100"/>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1529950" y="2136750"/>
                <a:ext cx="26975" cy="56400"/>
              </a:xfrm>
              <a:custGeom>
                <a:avLst/>
                <a:gdLst/>
                <a:ahLst/>
                <a:cxnLst/>
                <a:rect l="l" t="t" r="r" b="b"/>
                <a:pathLst>
                  <a:path w="1079" h="2256" extrusionOk="0">
                    <a:moveTo>
                      <a:pt x="1033" y="1"/>
                    </a:moveTo>
                    <a:cubicBezTo>
                      <a:pt x="825" y="91"/>
                      <a:pt x="635" y="209"/>
                      <a:pt x="463" y="363"/>
                    </a:cubicBezTo>
                    <a:cubicBezTo>
                      <a:pt x="291" y="508"/>
                      <a:pt x="155" y="725"/>
                      <a:pt x="128" y="951"/>
                    </a:cubicBezTo>
                    <a:cubicBezTo>
                      <a:pt x="73" y="1268"/>
                      <a:pt x="64" y="1612"/>
                      <a:pt x="55" y="1938"/>
                    </a:cubicBezTo>
                    <a:cubicBezTo>
                      <a:pt x="46" y="2047"/>
                      <a:pt x="55" y="2156"/>
                      <a:pt x="1" y="2255"/>
                    </a:cubicBezTo>
                    <a:cubicBezTo>
                      <a:pt x="82" y="2174"/>
                      <a:pt x="110" y="2047"/>
                      <a:pt x="128" y="1947"/>
                    </a:cubicBezTo>
                    <a:cubicBezTo>
                      <a:pt x="254" y="1015"/>
                      <a:pt x="91" y="580"/>
                      <a:pt x="1069" y="100"/>
                    </a:cubicBezTo>
                    <a:lnTo>
                      <a:pt x="1078" y="100"/>
                    </a:lnTo>
                    <a:lnTo>
                      <a:pt x="10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1560075" y="2073125"/>
                <a:ext cx="52525" cy="27425"/>
              </a:xfrm>
              <a:custGeom>
                <a:avLst/>
                <a:gdLst/>
                <a:ahLst/>
                <a:cxnLst/>
                <a:rect l="l" t="t" r="r" b="b"/>
                <a:pathLst>
                  <a:path w="2101" h="1097" extrusionOk="0">
                    <a:moveTo>
                      <a:pt x="2042" y="1"/>
                    </a:moveTo>
                    <a:cubicBezTo>
                      <a:pt x="1235" y="1"/>
                      <a:pt x="389" y="363"/>
                      <a:pt x="0" y="1097"/>
                    </a:cubicBezTo>
                    <a:cubicBezTo>
                      <a:pt x="391" y="425"/>
                      <a:pt x="1190" y="97"/>
                      <a:pt x="1945" y="97"/>
                    </a:cubicBezTo>
                    <a:cubicBezTo>
                      <a:pt x="1994" y="97"/>
                      <a:pt x="2043" y="98"/>
                      <a:pt x="2092" y="101"/>
                    </a:cubicBezTo>
                    <a:lnTo>
                      <a:pt x="2101" y="1"/>
                    </a:lnTo>
                    <a:cubicBezTo>
                      <a:pt x="2081" y="1"/>
                      <a:pt x="2061" y="1"/>
                      <a:pt x="2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1554400" y="2080400"/>
                <a:ext cx="26750" cy="7700"/>
              </a:xfrm>
              <a:custGeom>
                <a:avLst/>
                <a:gdLst/>
                <a:ahLst/>
                <a:cxnLst/>
                <a:rect l="l" t="t" r="r" b="b"/>
                <a:pathLst>
                  <a:path w="1070" h="308" extrusionOk="0">
                    <a:moveTo>
                      <a:pt x="1051" y="0"/>
                    </a:moveTo>
                    <a:cubicBezTo>
                      <a:pt x="788" y="91"/>
                      <a:pt x="526" y="190"/>
                      <a:pt x="263" y="263"/>
                    </a:cubicBezTo>
                    <a:cubicBezTo>
                      <a:pt x="212" y="278"/>
                      <a:pt x="158" y="296"/>
                      <a:pt x="108" y="296"/>
                    </a:cubicBezTo>
                    <a:cubicBezTo>
                      <a:pt x="69" y="296"/>
                      <a:pt x="32" y="285"/>
                      <a:pt x="1" y="254"/>
                    </a:cubicBezTo>
                    <a:lnTo>
                      <a:pt x="1" y="254"/>
                    </a:lnTo>
                    <a:cubicBezTo>
                      <a:pt x="37" y="294"/>
                      <a:pt x="82" y="308"/>
                      <a:pt x="129" y="308"/>
                    </a:cubicBezTo>
                    <a:cubicBezTo>
                      <a:pt x="175" y="308"/>
                      <a:pt x="223" y="294"/>
                      <a:pt x="263" y="281"/>
                    </a:cubicBezTo>
                    <a:cubicBezTo>
                      <a:pt x="535" y="217"/>
                      <a:pt x="807" y="127"/>
                      <a:pt x="1069" y="45"/>
                    </a:cubicBezTo>
                    <a:lnTo>
                      <a:pt x="10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1531500" y="2137200"/>
                <a:ext cx="18400" cy="12075"/>
              </a:xfrm>
              <a:custGeom>
                <a:avLst/>
                <a:gdLst/>
                <a:ahLst/>
                <a:cxnLst/>
                <a:rect l="l" t="t" r="r" b="b"/>
                <a:pathLst>
                  <a:path w="736" h="483" extrusionOk="0">
                    <a:moveTo>
                      <a:pt x="20" y="1"/>
                    </a:moveTo>
                    <a:lnTo>
                      <a:pt x="20" y="1"/>
                    </a:lnTo>
                    <a:cubicBezTo>
                      <a:pt x="38" y="37"/>
                      <a:pt x="38" y="82"/>
                      <a:pt x="38" y="128"/>
                    </a:cubicBezTo>
                    <a:cubicBezTo>
                      <a:pt x="1" y="391"/>
                      <a:pt x="93" y="483"/>
                      <a:pt x="226" y="483"/>
                    </a:cubicBezTo>
                    <a:cubicBezTo>
                      <a:pt x="382" y="483"/>
                      <a:pt x="595" y="358"/>
                      <a:pt x="727" y="236"/>
                    </a:cubicBezTo>
                    <a:lnTo>
                      <a:pt x="736" y="236"/>
                    </a:lnTo>
                    <a:lnTo>
                      <a:pt x="681" y="182"/>
                    </a:lnTo>
                    <a:cubicBezTo>
                      <a:pt x="609" y="245"/>
                      <a:pt x="536" y="300"/>
                      <a:pt x="464" y="345"/>
                    </a:cubicBezTo>
                    <a:cubicBezTo>
                      <a:pt x="370" y="400"/>
                      <a:pt x="289" y="430"/>
                      <a:pt x="225" y="430"/>
                    </a:cubicBezTo>
                    <a:cubicBezTo>
                      <a:pt x="112" y="430"/>
                      <a:pt x="51" y="336"/>
                      <a:pt x="57" y="128"/>
                    </a:cubicBezTo>
                    <a:cubicBezTo>
                      <a:pt x="48" y="82"/>
                      <a:pt x="48" y="37"/>
                      <a:pt x="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1529725" y="2143775"/>
                <a:ext cx="17000" cy="70875"/>
              </a:xfrm>
              <a:custGeom>
                <a:avLst/>
                <a:gdLst/>
                <a:ahLst/>
                <a:cxnLst/>
                <a:rect l="l" t="t" r="r" b="b"/>
                <a:pathLst>
                  <a:path w="680" h="2835" extrusionOk="0">
                    <a:moveTo>
                      <a:pt x="617" y="0"/>
                    </a:moveTo>
                    <a:cubicBezTo>
                      <a:pt x="562" y="55"/>
                      <a:pt x="535" y="100"/>
                      <a:pt x="499" y="163"/>
                    </a:cubicBezTo>
                    <a:cubicBezTo>
                      <a:pt x="209" y="779"/>
                      <a:pt x="263" y="1485"/>
                      <a:pt x="209" y="2146"/>
                    </a:cubicBezTo>
                    <a:cubicBezTo>
                      <a:pt x="200" y="2400"/>
                      <a:pt x="46" y="2599"/>
                      <a:pt x="1" y="2834"/>
                    </a:cubicBezTo>
                    <a:cubicBezTo>
                      <a:pt x="37" y="2717"/>
                      <a:pt x="82" y="2608"/>
                      <a:pt x="146" y="2508"/>
                    </a:cubicBezTo>
                    <a:cubicBezTo>
                      <a:pt x="309" y="2173"/>
                      <a:pt x="291" y="1784"/>
                      <a:pt x="318" y="1431"/>
                    </a:cubicBezTo>
                    <a:cubicBezTo>
                      <a:pt x="372" y="978"/>
                      <a:pt x="390" y="444"/>
                      <a:pt x="680" y="82"/>
                    </a:cubicBezTo>
                    <a:lnTo>
                      <a:pt x="6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1642925" y="2166275"/>
                <a:ext cx="16175" cy="22700"/>
              </a:xfrm>
              <a:custGeom>
                <a:avLst/>
                <a:gdLst/>
                <a:ahLst/>
                <a:cxnLst/>
                <a:rect l="l" t="t" r="r" b="b"/>
                <a:pathLst>
                  <a:path w="647" h="908" extrusionOk="0">
                    <a:moveTo>
                      <a:pt x="643" y="812"/>
                    </a:moveTo>
                    <a:cubicBezTo>
                      <a:pt x="644" y="813"/>
                      <a:pt x="645" y="815"/>
                      <a:pt x="645" y="817"/>
                    </a:cubicBezTo>
                    <a:lnTo>
                      <a:pt x="645" y="817"/>
                    </a:lnTo>
                    <a:cubicBezTo>
                      <a:pt x="645" y="815"/>
                      <a:pt x="645" y="813"/>
                      <a:pt x="643" y="812"/>
                    </a:cubicBezTo>
                    <a:close/>
                    <a:moveTo>
                      <a:pt x="397" y="0"/>
                    </a:moveTo>
                    <a:cubicBezTo>
                      <a:pt x="317" y="0"/>
                      <a:pt x="239" y="13"/>
                      <a:pt x="163" y="51"/>
                    </a:cubicBezTo>
                    <a:cubicBezTo>
                      <a:pt x="0" y="133"/>
                      <a:pt x="18" y="332"/>
                      <a:pt x="45" y="477"/>
                    </a:cubicBezTo>
                    <a:cubicBezTo>
                      <a:pt x="82" y="612"/>
                      <a:pt x="136" y="766"/>
                      <a:pt x="254" y="857"/>
                    </a:cubicBezTo>
                    <a:cubicBezTo>
                      <a:pt x="301" y="893"/>
                      <a:pt x="358" y="908"/>
                      <a:pt x="415" y="908"/>
                    </a:cubicBezTo>
                    <a:cubicBezTo>
                      <a:pt x="489" y="908"/>
                      <a:pt x="564" y="883"/>
                      <a:pt x="625" y="848"/>
                    </a:cubicBezTo>
                    <a:cubicBezTo>
                      <a:pt x="632" y="848"/>
                      <a:pt x="646" y="829"/>
                      <a:pt x="645" y="817"/>
                    </a:cubicBezTo>
                    <a:lnTo>
                      <a:pt x="645" y="817"/>
                    </a:lnTo>
                    <a:cubicBezTo>
                      <a:pt x="646" y="827"/>
                      <a:pt x="631" y="840"/>
                      <a:pt x="616" y="848"/>
                    </a:cubicBezTo>
                    <a:cubicBezTo>
                      <a:pt x="570" y="875"/>
                      <a:pt x="516" y="884"/>
                      <a:pt x="471" y="893"/>
                    </a:cubicBezTo>
                    <a:cubicBezTo>
                      <a:pt x="464" y="894"/>
                      <a:pt x="457" y="894"/>
                      <a:pt x="451" y="894"/>
                    </a:cubicBezTo>
                    <a:cubicBezTo>
                      <a:pt x="151" y="894"/>
                      <a:pt x="82" y="499"/>
                      <a:pt x="91" y="259"/>
                    </a:cubicBezTo>
                    <a:cubicBezTo>
                      <a:pt x="118" y="129"/>
                      <a:pt x="233" y="93"/>
                      <a:pt x="356" y="93"/>
                    </a:cubicBezTo>
                    <a:cubicBezTo>
                      <a:pt x="438" y="93"/>
                      <a:pt x="523" y="109"/>
                      <a:pt x="589" y="124"/>
                    </a:cubicBezTo>
                    <a:lnTo>
                      <a:pt x="616" y="24"/>
                    </a:lnTo>
                    <a:cubicBezTo>
                      <a:pt x="542" y="11"/>
                      <a:pt x="469" y="0"/>
                      <a:pt x="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1642350" y="2158250"/>
                <a:ext cx="14850" cy="9250"/>
              </a:xfrm>
              <a:custGeom>
                <a:avLst/>
                <a:gdLst/>
                <a:ahLst/>
                <a:cxnLst/>
                <a:rect l="l" t="t" r="r" b="b"/>
                <a:pathLst>
                  <a:path w="594" h="370" extrusionOk="0">
                    <a:moveTo>
                      <a:pt x="141" y="1"/>
                    </a:moveTo>
                    <a:cubicBezTo>
                      <a:pt x="59" y="19"/>
                      <a:pt x="23" y="100"/>
                      <a:pt x="23" y="173"/>
                    </a:cubicBezTo>
                    <a:cubicBezTo>
                      <a:pt x="1" y="336"/>
                      <a:pt x="167" y="370"/>
                      <a:pt x="333" y="370"/>
                    </a:cubicBezTo>
                    <a:cubicBezTo>
                      <a:pt x="434" y="370"/>
                      <a:pt x="535" y="357"/>
                      <a:pt x="593" y="354"/>
                    </a:cubicBezTo>
                    <a:lnTo>
                      <a:pt x="575" y="254"/>
                    </a:lnTo>
                    <a:cubicBezTo>
                      <a:pt x="482" y="271"/>
                      <a:pt x="375" y="297"/>
                      <a:pt x="273" y="297"/>
                    </a:cubicBezTo>
                    <a:cubicBezTo>
                      <a:pt x="207" y="297"/>
                      <a:pt x="143" y="286"/>
                      <a:pt x="86" y="254"/>
                    </a:cubicBezTo>
                    <a:cubicBezTo>
                      <a:pt x="50" y="209"/>
                      <a:pt x="50" y="128"/>
                      <a:pt x="68" y="73"/>
                    </a:cubicBezTo>
                    <a:cubicBezTo>
                      <a:pt x="77" y="37"/>
                      <a:pt x="105" y="19"/>
                      <a:pt x="1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1557575" y="2069300"/>
                <a:ext cx="81050" cy="105725"/>
              </a:xfrm>
              <a:custGeom>
                <a:avLst/>
                <a:gdLst/>
                <a:ahLst/>
                <a:cxnLst/>
                <a:rect l="l" t="t" r="r" b="b"/>
                <a:pathLst>
                  <a:path w="3242" h="4229" extrusionOk="0">
                    <a:moveTo>
                      <a:pt x="3206" y="0"/>
                    </a:moveTo>
                    <a:cubicBezTo>
                      <a:pt x="2952" y="55"/>
                      <a:pt x="2753" y="163"/>
                      <a:pt x="2554" y="290"/>
                    </a:cubicBezTo>
                    <a:cubicBezTo>
                      <a:pt x="1965" y="661"/>
                      <a:pt x="1522" y="1241"/>
                      <a:pt x="1223" y="1857"/>
                    </a:cubicBezTo>
                    <a:cubicBezTo>
                      <a:pt x="1006" y="2255"/>
                      <a:pt x="915" y="2708"/>
                      <a:pt x="725" y="3106"/>
                    </a:cubicBezTo>
                    <a:cubicBezTo>
                      <a:pt x="634" y="3305"/>
                      <a:pt x="508" y="3477"/>
                      <a:pt x="372" y="3658"/>
                    </a:cubicBezTo>
                    <a:cubicBezTo>
                      <a:pt x="236" y="3830"/>
                      <a:pt x="82" y="4012"/>
                      <a:pt x="1" y="4229"/>
                    </a:cubicBezTo>
                    <a:cubicBezTo>
                      <a:pt x="299" y="3885"/>
                      <a:pt x="689" y="3622"/>
                      <a:pt x="906" y="3215"/>
                    </a:cubicBezTo>
                    <a:cubicBezTo>
                      <a:pt x="1114" y="2807"/>
                      <a:pt x="1223" y="2364"/>
                      <a:pt x="1440" y="1974"/>
                    </a:cubicBezTo>
                    <a:cubicBezTo>
                      <a:pt x="1830" y="1214"/>
                      <a:pt x="2418" y="480"/>
                      <a:pt x="3242" y="200"/>
                    </a:cubicBezTo>
                    <a:lnTo>
                      <a:pt x="32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1564375" y="2099625"/>
                <a:ext cx="37825" cy="41675"/>
              </a:xfrm>
              <a:custGeom>
                <a:avLst/>
                <a:gdLst/>
                <a:ahLst/>
                <a:cxnLst/>
                <a:rect l="l" t="t" r="r" b="b"/>
                <a:pathLst>
                  <a:path w="1513" h="1667" extrusionOk="0">
                    <a:moveTo>
                      <a:pt x="1340" y="1"/>
                    </a:moveTo>
                    <a:cubicBezTo>
                      <a:pt x="1141" y="309"/>
                      <a:pt x="942" y="607"/>
                      <a:pt x="743" y="906"/>
                    </a:cubicBezTo>
                    <a:cubicBezTo>
                      <a:pt x="543" y="1205"/>
                      <a:pt x="335" y="1495"/>
                      <a:pt x="0" y="1667"/>
                    </a:cubicBezTo>
                    <a:cubicBezTo>
                      <a:pt x="353" y="1549"/>
                      <a:pt x="616" y="1259"/>
                      <a:pt x="833" y="979"/>
                    </a:cubicBezTo>
                    <a:cubicBezTo>
                      <a:pt x="1060" y="689"/>
                      <a:pt x="1286" y="408"/>
                      <a:pt x="1512" y="128"/>
                    </a:cubicBezTo>
                    <a:lnTo>
                      <a:pt x="13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602175" y="2078125"/>
                <a:ext cx="22200" cy="51175"/>
              </a:xfrm>
              <a:custGeom>
                <a:avLst/>
                <a:gdLst/>
                <a:ahLst/>
                <a:cxnLst/>
                <a:rect l="l" t="t" r="r" b="b"/>
                <a:pathLst>
                  <a:path w="888" h="2047" extrusionOk="0">
                    <a:moveTo>
                      <a:pt x="734" y="1"/>
                    </a:moveTo>
                    <a:cubicBezTo>
                      <a:pt x="507" y="308"/>
                      <a:pt x="290" y="616"/>
                      <a:pt x="118" y="951"/>
                    </a:cubicBezTo>
                    <a:cubicBezTo>
                      <a:pt x="64" y="1078"/>
                      <a:pt x="0" y="1223"/>
                      <a:pt x="9" y="1368"/>
                    </a:cubicBezTo>
                    <a:lnTo>
                      <a:pt x="18" y="1513"/>
                    </a:lnTo>
                    <a:cubicBezTo>
                      <a:pt x="27" y="1694"/>
                      <a:pt x="73" y="1884"/>
                      <a:pt x="163" y="2047"/>
                    </a:cubicBezTo>
                    <a:cubicBezTo>
                      <a:pt x="91" y="1875"/>
                      <a:pt x="55" y="1694"/>
                      <a:pt x="64" y="1513"/>
                    </a:cubicBezTo>
                    <a:lnTo>
                      <a:pt x="64" y="1368"/>
                    </a:lnTo>
                    <a:cubicBezTo>
                      <a:pt x="64" y="1232"/>
                      <a:pt x="136" y="1114"/>
                      <a:pt x="199" y="997"/>
                    </a:cubicBezTo>
                    <a:cubicBezTo>
                      <a:pt x="399" y="689"/>
                      <a:pt x="643" y="408"/>
                      <a:pt x="888" y="145"/>
                    </a:cubicBezTo>
                    <a:lnTo>
                      <a:pt x="888" y="136"/>
                    </a:lnTo>
                    <a:lnTo>
                      <a:pt x="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1549875" y="2130200"/>
                <a:ext cx="37600" cy="59100"/>
              </a:xfrm>
              <a:custGeom>
                <a:avLst/>
                <a:gdLst/>
                <a:ahLst/>
                <a:cxnLst/>
                <a:rect l="l" t="t" r="r" b="b"/>
                <a:pathLst>
                  <a:path w="1504" h="2364" extrusionOk="0">
                    <a:moveTo>
                      <a:pt x="1404" y="0"/>
                    </a:moveTo>
                    <a:cubicBezTo>
                      <a:pt x="1259" y="552"/>
                      <a:pt x="1142" y="1168"/>
                      <a:pt x="761" y="1612"/>
                    </a:cubicBezTo>
                    <a:cubicBezTo>
                      <a:pt x="517" y="1874"/>
                      <a:pt x="254" y="2110"/>
                      <a:pt x="1" y="2363"/>
                    </a:cubicBezTo>
                    <a:cubicBezTo>
                      <a:pt x="263" y="2128"/>
                      <a:pt x="544" y="1902"/>
                      <a:pt x="797" y="1657"/>
                    </a:cubicBezTo>
                    <a:cubicBezTo>
                      <a:pt x="1205" y="1213"/>
                      <a:pt x="1341" y="589"/>
                      <a:pt x="1504" y="27"/>
                    </a:cubicBezTo>
                    <a:lnTo>
                      <a:pt x="1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563225" y="2191525"/>
                <a:ext cx="14975" cy="61600"/>
              </a:xfrm>
              <a:custGeom>
                <a:avLst/>
                <a:gdLst/>
                <a:ahLst/>
                <a:cxnLst/>
                <a:rect l="l" t="t" r="r" b="b"/>
                <a:pathLst>
                  <a:path w="599" h="2464" extrusionOk="0">
                    <a:moveTo>
                      <a:pt x="499" y="1"/>
                    </a:moveTo>
                    <a:cubicBezTo>
                      <a:pt x="390" y="426"/>
                      <a:pt x="300" y="852"/>
                      <a:pt x="236" y="1278"/>
                    </a:cubicBezTo>
                    <a:cubicBezTo>
                      <a:pt x="200" y="1603"/>
                      <a:pt x="110" y="1939"/>
                      <a:pt x="209" y="2255"/>
                    </a:cubicBezTo>
                    <a:cubicBezTo>
                      <a:pt x="245" y="2355"/>
                      <a:pt x="336" y="2437"/>
                      <a:pt x="445" y="2464"/>
                    </a:cubicBezTo>
                    <a:cubicBezTo>
                      <a:pt x="1" y="2328"/>
                      <a:pt x="245" y="1622"/>
                      <a:pt x="282" y="1287"/>
                    </a:cubicBezTo>
                    <a:cubicBezTo>
                      <a:pt x="372" y="861"/>
                      <a:pt x="481" y="445"/>
                      <a:pt x="598" y="28"/>
                    </a:cubicBezTo>
                    <a:lnTo>
                      <a:pt x="4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554625" y="2223900"/>
                <a:ext cx="15425" cy="52375"/>
              </a:xfrm>
              <a:custGeom>
                <a:avLst/>
                <a:gdLst/>
                <a:ahLst/>
                <a:cxnLst/>
                <a:rect l="l" t="t" r="r" b="b"/>
                <a:pathLst>
                  <a:path w="617" h="2095" extrusionOk="0">
                    <a:moveTo>
                      <a:pt x="191" y="1"/>
                    </a:moveTo>
                    <a:cubicBezTo>
                      <a:pt x="146" y="408"/>
                      <a:pt x="109" y="816"/>
                      <a:pt x="82" y="1223"/>
                    </a:cubicBezTo>
                    <a:cubicBezTo>
                      <a:pt x="91" y="1513"/>
                      <a:pt x="1" y="1929"/>
                      <a:pt x="318" y="2083"/>
                    </a:cubicBezTo>
                    <a:cubicBezTo>
                      <a:pt x="343" y="2091"/>
                      <a:pt x="367" y="2095"/>
                      <a:pt x="391" y="2095"/>
                    </a:cubicBezTo>
                    <a:cubicBezTo>
                      <a:pt x="471" y="2095"/>
                      <a:pt x="547" y="2055"/>
                      <a:pt x="616" y="2020"/>
                    </a:cubicBezTo>
                    <a:lnTo>
                      <a:pt x="616" y="2020"/>
                    </a:lnTo>
                    <a:cubicBezTo>
                      <a:pt x="548" y="2054"/>
                      <a:pt x="485" y="2071"/>
                      <a:pt x="428" y="2071"/>
                    </a:cubicBezTo>
                    <a:cubicBezTo>
                      <a:pt x="305" y="2071"/>
                      <a:pt x="213" y="1991"/>
                      <a:pt x="164" y="1830"/>
                    </a:cubicBezTo>
                    <a:cubicBezTo>
                      <a:pt x="137" y="1639"/>
                      <a:pt x="173" y="1422"/>
                      <a:pt x="191" y="1232"/>
                    </a:cubicBezTo>
                    <a:cubicBezTo>
                      <a:pt x="245" y="834"/>
                      <a:pt x="318" y="426"/>
                      <a:pt x="390" y="28"/>
                    </a:cubicBezTo>
                    <a:lnTo>
                      <a:pt x="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1552825" y="2242700"/>
                <a:ext cx="13600" cy="67925"/>
              </a:xfrm>
              <a:custGeom>
                <a:avLst/>
                <a:gdLst/>
                <a:ahLst/>
                <a:cxnLst/>
                <a:rect l="l" t="t" r="r" b="b"/>
                <a:pathLst>
                  <a:path w="544" h="2717" extrusionOk="0">
                    <a:moveTo>
                      <a:pt x="136" y="0"/>
                    </a:moveTo>
                    <a:cubicBezTo>
                      <a:pt x="46" y="580"/>
                      <a:pt x="0" y="1195"/>
                      <a:pt x="200" y="1748"/>
                    </a:cubicBezTo>
                    <a:cubicBezTo>
                      <a:pt x="281" y="1974"/>
                      <a:pt x="426" y="2155"/>
                      <a:pt x="489" y="2381"/>
                    </a:cubicBezTo>
                    <a:cubicBezTo>
                      <a:pt x="526" y="2490"/>
                      <a:pt x="535" y="2617"/>
                      <a:pt x="462" y="2716"/>
                    </a:cubicBezTo>
                    <a:cubicBezTo>
                      <a:pt x="544" y="2617"/>
                      <a:pt x="544" y="2490"/>
                      <a:pt x="516" y="2372"/>
                    </a:cubicBezTo>
                    <a:cubicBezTo>
                      <a:pt x="462" y="2146"/>
                      <a:pt x="326" y="1947"/>
                      <a:pt x="254" y="1730"/>
                    </a:cubicBezTo>
                    <a:cubicBezTo>
                      <a:pt x="73" y="1186"/>
                      <a:pt x="136" y="580"/>
                      <a:pt x="236" y="27"/>
                    </a:cubicBez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1548075" y="2250400"/>
                <a:ext cx="18125" cy="86250"/>
              </a:xfrm>
              <a:custGeom>
                <a:avLst/>
                <a:gdLst/>
                <a:ahLst/>
                <a:cxnLst/>
                <a:rect l="l" t="t" r="r" b="b"/>
                <a:pathLst>
                  <a:path w="725" h="3450" extrusionOk="0">
                    <a:moveTo>
                      <a:pt x="163" y="0"/>
                    </a:moveTo>
                    <a:cubicBezTo>
                      <a:pt x="145" y="118"/>
                      <a:pt x="118" y="326"/>
                      <a:pt x="100" y="444"/>
                    </a:cubicBezTo>
                    <a:cubicBezTo>
                      <a:pt x="55" y="770"/>
                      <a:pt x="0" y="1096"/>
                      <a:pt x="0" y="1431"/>
                    </a:cubicBezTo>
                    <a:cubicBezTo>
                      <a:pt x="0" y="1575"/>
                      <a:pt x="64" y="1711"/>
                      <a:pt x="118" y="1838"/>
                    </a:cubicBezTo>
                    <a:cubicBezTo>
                      <a:pt x="236" y="2128"/>
                      <a:pt x="462" y="2354"/>
                      <a:pt x="571" y="2635"/>
                    </a:cubicBezTo>
                    <a:cubicBezTo>
                      <a:pt x="670" y="2925"/>
                      <a:pt x="525" y="3232"/>
                      <a:pt x="326" y="3450"/>
                    </a:cubicBezTo>
                    <a:cubicBezTo>
                      <a:pt x="553" y="3242"/>
                      <a:pt x="725" y="2934"/>
                      <a:pt x="634" y="2617"/>
                    </a:cubicBezTo>
                    <a:cubicBezTo>
                      <a:pt x="525" y="2246"/>
                      <a:pt x="254" y="1956"/>
                      <a:pt x="190" y="1575"/>
                    </a:cubicBezTo>
                    <a:cubicBezTo>
                      <a:pt x="136" y="1358"/>
                      <a:pt x="199" y="1141"/>
                      <a:pt x="227" y="924"/>
                    </a:cubicBezTo>
                    <a:cubicBezTo>
                      <a:pt x="263" y="625"/>
                      <a:pt x="326" y="317"/>
                      <a:pt x="371" y="9"/>
                    </a:cubicBez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1555550" y="2260125"/>
                <a:ext cx="16050" cy="25850"/>
              </a:xfrm>
              <a:custGeom>
                <a:avLst/>
                <a:gdLst/>
                <a:ahLst/>
                <a:cxnLst/>
                <a:rect l="l" t="t" r="r" b="b"/>
                <a:pathLst>
                  <a:path w="642" h="1034" extrusionOk="0">
                    <a:moveTo>
                      <a:pt x="18" y="0"/>
                    </a:moveTo>
                    <a:cubicBezTo>
                      <a:pt x="0" y="127"/>
                      <a:pt x="0" y="254"/>
                      <a:pt x="9" y="390"/>
                    </a:cubicBezTo>
                    <a:cubicBezTo>
                      <a:pt x="27" y="625"/>
                      <a:pt x="72" y="978"/>
                      <a:pt x="362" y="1033"/>
                    </a:cubicBezTo>
                    <a:cubicBezTo>
                      <a:pt x="367" y="1033"/>
                      <a:pt x="372" y="1033"/>
                      <a:pt x="377" y="1033"/>
                    </a:cubicBezTo>
                    <a:cubicBezTo>
                      <a:pt x="508" y="1033"/>
                      <a:pt x="642" y="919"/>
                      <a:pt x="616" y="788"/>
                    </a:cubicBezTo>
                    <a:lnTo>
                      <a:pt x="616" y="788"/>
                    </a:lnTo>
                    <a:cubicBezTo>
                      <a:pt x="632" y="908"/>
                      <a:pt x="521" y="992"/>
                      <a:pt x="414" y="992"/>
                    </a:cubicBezTo>
                    <a:cubicBezTo>
                      <a:pt x="400" y="992"/>
                      <a:pt x="385" y="991"/>
                      <a:pt x="371" y="987"/>
                    </a:cubicBezTo>
                    <a:cubicBezTo>
                      <a:pt x="9" y="870"/>
                      <a:pt x="63" y="317"/>
                      <a:pt x="91" y="9"/>
                    </a:cubicBezTo>
                    <a:lnTo>
                      <a:pt x="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1455700" y="2178400"/>
                <a:ext cx="122725" cy="355675"/>
              </a:xfrm>
              <a:custGeom>
                <a:avLst/>
                <a:gdLst/>
                <a:ahLst/>
                <a:cxnLst/>
                <a:rect l="l" t="t" r="r" b="b"/>
                <a:pathLst>
                  <a:path w="4909" h="14227" extrusionOk="0">
                    <a:moveTo>
                      <a:pt x="4827" y="1"/>
                    </a:moveTo>
                    <a:cubicBezTo>
                      <a:pt x="4383" y="625"/>
                      <a:pt x="4021" y="1286"/>
                      <a:pt x="3659" y="1956"/>
                    </a:cubicBezTo>
                    <a:cubicBezTo>
                      <a:pt x="2917" y="3324"/>
                      <a:pt x="3215" y="4944"/>
                      <a:pt x="3125" y="6429"/>
                    </a:cubicBezTo>
                    <a:cubicBezTo>
                      <a:pt x="3107" y="7181"/>
                      <a:pt x="3007" y="7932"/>
                      <a:pt x="2799" y="8657"/>
                    </a:cubicBezTo>
                    <a:cubicBezTo>
                      <a:pt x="2591" y="9381"/>
                      <a:pt x="2283" y="10069"/>
                      <a:pt x="2011" y="10775"/>
                    </a:cubicBezTo>
                    <a:cubicBezTo>
                      <a:pt x="1848" y="11210"/>
                      <a:pt x="1676" y="11681"/>
                      <a:pt x="1694" y="12170"/>
                    </a:cubicBezTo>
                    <a:cubicBezTo>
                      <a:pt x="1721" y="12451"/>
                      <a:pt x="1794" y="12731"/>
                      <a:pt x="1839" y="13012"/>
                    </a:cubicBezTo>
                    <a:cubicBezTo>
                      <a:pt x="1911" y="13419"/>
                      <a:pt x="1930" y="14053"/>
                      <a:pt x="1395" y="14117"/>
                    </a:cubicBezTo>
                    <a:cubicBezTo>
                      <a:pt x="1308" y="14133"/>
                      <a:pt x="1214" y="14142"/>
                      <a:pt x="1119" y="14142"/>
                    </a:cubicBezTo>
                    <a:cubicBezTo>
                      <a:pt x="751" y="14142"/>
                      <a:pt x="360" y="14007"/>
                      <a:pt x="209" y="13655"/>
                    </a:cubicBezTo>
                    <a:cubicBezTo>
                      <a:pt x="55" y="13166"/>
                      <a:pt x="535" y="12541"/>
                      <a:pt x="825" y="12161"/>
                    </a:cubicBezTo>
                    <a:lnTo>
                      <a:pt x="825" y="12161"/>
                    </a:lnTo>
                    <a:cubicBezTo>
                      <a:pt x="517" y="12541"/>
                      <a:pt x="1" y="13166"/>
                      <a:pt x="164" y="13682"/>
                    </a:cubicBezTo>
                    <a:cubicBezTo>
                      <a:pt x="300" y="14062"/>
                      <a:pt x="743" y="14216"/>
                      <a:pt x="1124" y="14225"/>
                    </a:cubicBezTo>
                    <a:cubicBezTo>
                      <a:pt x="1147" y="14226"/>
                      <a:pt x="1169" y="14227"/>
                      <a:pt x="1191" y="14227"/>
                    </a:cubicBezTo>
                    <a:cubicBezTo>
                      <a:pt x="1936" y="14227"/>
                      <a:pt x="2035" y="13636"/>
                      <a:pt x="1930" y="12994"/>
                    </a:cubicBezTo>
                    <a:cubicBezTo>
                      <a:pt x="1884" y="12623"/>
                      <a:pt x="1758" y="12260"/>
                      <a:pt x="1812" y="11889"/>
                    </a:cubicBezTo>
                    <a:cubicBezTo>
                      <a:pt x="1984" y="10766"/>
                      <a:pt x="2618" y="9789"/>
                      <a:pt x="2907" y="8684"/>
                    </a:cubicBezTo>
                    <a:cubicBezTo>
                      <a:pt x="3116" y="7960"/>
                      <a:pt x="3215" y="7199"/>
                      <a:pt x="3242" y="6438"/>
                    </a:cubicBezTo>
                    <a:cubicBezTo>
                      <a:pt x="3297" y="5307"/>
                      <a:pt x="3179" y="4175"/>
                      <a:pt x="3387" y="3052"/>
                    </a:cubicBezTo>
                    <a:cubicBezTo>
                      <a:pt x="3451" y="2681"/>
                      <a:pt x="3578" y="2337"/>
                      <a:pt x="3759" y="2011"/>
                    </a:cubicBezTo>
                    <a:cubicBezTo>
                      <a:pt x="4112" y="1350"/>
                      <a:pt x="4483" y="680"/>
                      <a:pt x="4909" y="73"/>
                    </a:cubicBezTo>
                    <a:lnTo>
                      <a:pt x="48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1445525" y="2511600"/>
                <a:ext cx="35800" cy="55500"/>
              </a:xfrm>
              <a:custGeom>
                <a:avLst/>
                <a:gdLst/>
                <a:ahLst/>
                <a:cxnLst/>
                <a:rect l="l" t="t" r="r" b="b"/>
                <a:pathLst>
                  <a:path w="1432" h="2220" extrusionOk="0">
                    <a:moveTo>
                      <a:pt x="1431" y="1"/>
                    </a:moveTo>
                    <a:lnTo>
                      <a:pt x="1431" y="1"/>
                    </a:lnTo>
                    <a:cubicBezTo>
                      <a:pt x="1322" y="244"/>
                      <a:pt x="577" y="2140"/>
                      <a:pt x="215" y="2140"/>
                    </a:cubicBezTo>
                    <a:cubicBezTo>
                      <a:pt x="186" y="2140"/>
                      <a:pt x="160" y="2128"/>
                      <a:pt x="136" y="2101"/>
                    </a:cubicBezTo>
                    <a:cubicBezTo>
                      <a:pt x="82" y="1957"/>
                      <a:pt x="173" y="1757"/>
                      <a:pt x="218" y="1613"/>
                    </a:cubicBezTo>
                    <a:cubicBezTo>
                      <a:pt x="336" y="1287"/>
                      <a:pt x="544" y="933"/>
                      <a:pt x="453" y="580"/>
                    </a:cubicBezTo>
                    <a:lnTo>
                      <a:pt x="453" y="580"/>
                    </a:lnTo>
                    <a:cubicBezTo>
                      <a:pt x="499" y="942"/>
                      <a:pt x="281" y="1259"/>
                      <a:pt x="154" y="1585"/>
                    </a:cubicBezTo>
                    <a:cubicBezTo>
                      <a:pt x="100" y="1766"/>
                      <a:pt x="1" y="1938"/>
                      <a:pt x="73" y="2138"/>
                    </a:cubicBezTo>
                    <a:cubicBezTo>
                      <a:pt x="117" y="2194"/>
                      <a:pt x="165" y="2220"/>
                      <a:pt x="216" y="2220"/>
                    </a:cubicBezTo>
                    <a:cubicBezTo>
                      <a:pt x="662" y="2220"/>
                      <a:pt x="1342" y="261"/>
                      <a:pt x="14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1457525" y="2487400"/>
                <a:ext cx="45975" cy="41925"/>
              </a:xfrm>
              <a:custGeom>
                <a:avLst/>
                <a:gdLst/>
                <a:ahLst/>
                <a:cxnLst/>
                <a:rect l="l" t="t" r="r" b="b"/>
                <a:pathLst>
                  <a:path w="1839" h="1677" extrusionOk="0">
                    <a:moveTo>
                      <a:pt x="680" y="0"/>
                    </a:moveTo>
                    <a:cubicBezTo>
                      <a:pt x="408" y="344"/>
                      <a:pt x="127" y="788"/>
                      <a:pt x="245" y="1250"/>
                    </a:cubicBezTo>
                    <a:cubicBezTo>
                      <a:pt x="338" y="1547"/>
                      <a:pt x="679" y="1677"/>
                      <a:pt x="975" y="1677"/>
                    </a:cubicBezTo>
                    <a:cubicBezTo>
                      <a:pt x="994" y="1677"/>
                      <a:pt x="1014" y="1676"/>
                      <a:pt x="1033" y="1675"/>
                    </a:cubicBezTo>
                    <a:cubicBezTo>
                      <a:pt x="1513" y="1630"/>
                      <a:pt x="1838" y="1132"/>
                      <a:pt x="1775" y="670"/>
                    </a:cubicBezTo>
                    <a:lnTo>
                      <a:pt x="1775" y="670"/>
                    </a:lnTo>
                    <a:cubicBezTo>
                      <a:pt x="1782" y="1159"/>
                      <a:pt x="1402" y="1582"/>
                      <a:pt x="951" y="1582"/>
                    </a:cubicBezTo>
                    <a:cubicBezTo>
                      <a:pt x="842" y="1582"/>
                      <a:pt x="729" y="1558"/>
                      <a:pt x="616" y="1503"/>
                    </a:cubicBezTo>
                    <a:cubicBezTo>
                      <a:pt x="0" y="1213"/>
                      <a:pt x="444" y="417"/>
                      <a:pt x="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1455700" y="2472425"/>
                <a:ext cx="38225" cy="45550"/>
              </a:xfrm>
              <a:custGeom>
                <a:avLst/>
                <a:gdLst/>
                <a:ahLst/>
                <a:cxnLst/>
                <a:rect l="l" t="t" r="r" b="b"/>
                <a:pathLst>
                  <a:path w="1529" h="1822" extrusionOk="0">
                    <a:moveTo>
                      <a:pt x="1363" y="0"/>
                    </a:moveTo>
                    <a:cubicBezTo>
                      <a:pt x="1359" y="0"/>
                      <a:pt x="1355" y="1"/>
                      <a:pt x="1350" y="1"/>
                    </a:cubicBezTo>
                    <a:cubicBezTo>
                      <a:pt x="1323" y="10"/>
                      <a:pt x="1305" y="38"/>
                      <a:pt x="1305" y="47"/>
                    </a:cubicBezTo>
                    <a:lnTo>
                      <a:pt x="1395" y="92"/>
                    </a:lnTo>
                    <a:lnTo>
                      <a:pt x="1395" y="92"/>
                    </a:lnTo>
                    <a:cubicBezTo>
                      <a:pt x="1394" y="94"/>
                      <a:pt x="1391" y="96"/>
                      <a:pt x="1386" y="101"/>
                    </a:cubicBezTo>
                    <a:cubicBezTo>
                      <a:pt x="1381" y="106"/>
                      <a:pt x="1374" y="108"/>
                      <a:pt x="1366" y="108"/>
                    </a:cubicBezTo>
                    <a:cubicBezTo>
                      <a:pt x="1346" y="108"/>
                      <a:pt x="1320" y="93"/>
                      <a:pt x="1314" y="74"/>
                    </a:cubicBezTo>
                    <a:cubicBezTo>
                      <a:pt x="1223" y="726"/>
                      <a:pt x="852" y="1369"/>
                      <a:pt x="264" y="1695"/>
                    </a:cubicBezTo>
                    <a:cubicBezTo>
                      <a:pt x="182" y="1749"/>
                      <a:pt x="101" y="1803"/>
                      <a:pt x="1" y="1821"/>
                    </a:cubicBezTo>
                    <a:cubicBezTo>
                      <a:pt x="101" y="1812"/>
                      <a:pt x="191" y="1758"/>
                      <a:pt x="273" y="1713"/>
                    </a:cubicBezTo>
                    <a:cubicBezTo>
                      <a:pt x="725" y="1486"/>
                      <a:pt x="1051" y="1079"/>
                      <a:pt x="1251" y="617"/>
                    </a:cubicBezTo>
                    <a:cubicBezTo>
                      <a:pt x="1286" y="538"/>
                      <a:pt x="1528" y="0"/>
                      <a:pt x="13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1463850" y="2530400"/>
                <a:ext cx="23125" cy="39875"/>
              </a:xfrm>
              <a:custGeom>
                <a:avLst/>
                <a:gdLst/>
                <a:ahLst/>
                <a:cxnLst/>
                <a:rect l="l" t="t" r="r" b="b"/>
                <a:pathLst>
                  <a:path w="925" h="1595" extrusionOk="0">
                    <a:moveTo>
                      <a:pt x="626" y="0"/>
                    </a:moveTo>
                    <a:cubicBezTo>
                      <a:pt x="517" y="190"/>
                      <a:pt x="417" y="381"/>
                      <a:pt x="336" y="580"/>
                    </a:cubicBezTo>
                    <a:cubicBezTo>
                      <a:pt x="236" y="851"/>
                      <a:pt x="28" y="1295"/>
                      <a:pt x="273" y="1531"/>
                    </a:cubicBezTo>
                    <a:cubicBezTo>
                      <a:pt x="332" y="1572"/>
                      <a:pt x="407" y="1594"/>
                      <a:pt x="482" y="1594"/>
                    </a:cubicBezTo>
                    <a:cubicBezTo>
                      <a:pt x="522" y="1594"/>
                      <a:pt x="561" y="1588"/>
                      <a:pt x="599" y="1576"/>
                    </a:cubicBezTo>
                    <a:cubicBezTo>
                      <a:pt x="807" y="1476"/>
                      <a:pt x="879" y="1232"/>
                      <a:pt x="925" y="1023"/>
                    </a:cubicBezTo>
                    <a:lnTo>
                      <a:pt x="925" y="1023"/>
                    </a:lnTo>
                    <a:cubicBezTo>
                      <a:pt x="897" y="1132"/>
                      <a:pt x="861" y="1232"/>
                      <a:pt x="807" y="1331"/>
                    </a:cubicBezTo>
                    <a:cubicBezTo>
                      <a:pt x="745" y="1467"/>
                      <a:pt x="620" y="1561"/>
                      <a:pt x="487" y="1561"/>
                    </a:cubicBezTo>
                    <a:cubicBezTo>
                      <a:pt x="424" y="1561"/>
                      <a:pt x="360" y="1540"/>
                      <a:pt x="300" y="1494"/>
                    </a:cubicBezTo>
                    <a:cubicBezTo>
                      <a:pt x="1" y="1186"/>
                      <a:pt x="535" y="363"/>
                      <a:pt x="716" y="55"/>
                    </a:cubicBezTo>
                    <a:lnTo>
                      <a:pt x="6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1610550" y="2057700"/>
                <a:ext cx="75850" cy="68000"/>
              </a:xfrm>
              <a:custGeom>
                <a:avLst/>
                <a:gdLst/>
                <a:ahLst/>
                <a:cxnLst/>
                <a:rect l="l" t="t" r="r" b="b"/>
                <a:pathLst>
                  <a:path w="3034" h="2720" extrusionOk="0">
                    <a:moveTo>
                      <a:pt x="1861" y="1"/>
                    </a:moveTo>
                    <a:cubicBezTo>
                      <a:pt x="1285" y="1"/>
                      <a:pt x="332" y="751"/>
                      <a:pt x="0" y="1107"/>
                    </a:cubicBezTo>
                    <a:lnTo>
                      <a:pt x="154" y="1243"/>
                    </a:lnTo>
                    <a:cubicBezTo>
                      <a:pt x="435" y="972"/>
                      <a:pt x="797" y="745"/>
                      <a:pt x="1150" y="555"/>
                    </a:cubicBezTo>
                    <a:cubicBezTo>
                      <a:pt x="1378" y="450"/>
                      <a:pt x="1598" y="319"/>
                      <a:pt x="1841" y="319"/>
                    </a:cubicBezTo>
                    <a:cubicBezTo>
                      <a:pt x="1849" y="319"/>
                      <a:pt x="1857" y="319"/>
                      <a:pt x="1865" y="320"/>
                    </a:cubicBezTo>
                    <a:cubicBezTo>
                      <a:pt x="2671" y="501"/>
                      <a:pt x="2436" y="2067"/>
                      <a:pt x="2463" y="2719"/>
                    </a:cubicBezTo>
                    <a:lnTo>
                      <a:pt x="2463" y="2710"/>
                    </a:lnTo>
                    <a:lnTo>
                      <a:pt x="2943" y="2710"/>
                    </a:lnTo>
                    <a:cubicBezTo>
                      <a:pt x="2871" y="1877"/>
                      <a:pt x="3033" y="311"/>
                      <a:pt x="2010" y="21"/>
                    </a:cubicBezTo>
                    <a:cubicBezTo>
                      <a:pt x="1964" y="7"/>
                      <a:pt x="1914" y="1"/>
                      <a:pt x="1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1674825" y="2003650"/>
                <a:ext cx="18825" cy="33075"/>
              </a:xfrm>
              <a:custGeom>
                <a:avLst/>
                <a:gdLst/>
                <a:ahLst/>
                <a:cxnLst/>
                <a:rect l="l" t="t" r="r" b="b"/>
                <a:pathLst>
                  <a:path w="753" h="1323" extrusionOk="0">
                    <a:moveTo>
                      <a:pt x="752" y="1"/>
                    </a:moveTo>
                    <a:cubicBezTo>
                      <a:pt x="749" y="11"/>
                      <a:pt x="746" y="22"/>
                      <a:pt x="742" y="33"/>
                    </a:cubicBezTo>
                    <a:lnTo>
                      <a:pt x="742" y="33"/>
                    </a:lnTo>
                    <a:cubicBezTo>
                      <a:pt x="746" y="22"/>
                      <a:pt x="749" y="12"/>
                      <a:pt x="752" y="1"/>
                    </a:cubicBezTo>
                    <a:close/>
                    <a:moveTo>
                      <a:pt x="742" y="33"/>
                    </a:moveTo>
                    <a:cubicBezTo>
                      <a:pt x="700" y="153"/>
                      <a:pt x="614" y="246"/>
                      <a:pt x="580" y="363"/>
                    </a:cubicBezTo>
                    <a:cubicBezTo>
                      <a:pt x="553" y="562"/>
                      <a:pt x="580" y="879"/>
                      <a:pt x="327" y="924"/>
                    </a:cubicBezTo>
                    <a:cubicBezTo>
                      <a:pt x="127" y="924"/>
                      <a:pt x="55" y="1151"/>
                      <a:pt x="1" y="1305"/>
                    </a:cubicBezTo>
                    <a:lnTo>
                      <a:pt x="73" y="1323"/>
                    </a:lnTo>
                    <a:cubicBezTo>
                      <a:pt x="118" y="1196"/>
                      <a:pt x="164" y="1033"/>
                      <a:pt x="281" y="988"/>
                    </a:cubicBezTo>
                    <a:cubicBezTo>
                      <a:pt x="499" y="988"/>
                      <a:pt x="589" y="752"/>
                      <a:pt x="598" y="571"/>
                    </a:cubicBezTo>
                    <a:cubicBezTo>
                      <a:pt x="589" y="435"/>
                      <a:pt x="607" y="309"/>
                      <a:pt x="680" y="191"/>
                    </a:cubicBezTo>
                    <a:cubicBezTo>
                      <a:pt x="702" y="138"/>
                      <a:pt x="725" y="85"/>
                      <a:pt x="742" y="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1674825" y="2013150"/>
                <a:ext cx="14300" cy="20175"/>
              </a:xfrm>
              <a:custGeom>
                <a:avLst/>
                <a:gdLst/>
                <a:ahLst/>
                <a:cxnLst/>
                <a:rect l="l" t="t" r="r" b="b"/>
                <a:pathLst>
                  <a:path w="572" h="807" extrusionOk="0">
                    <a:moveTo>
                      <a:pt x="37" y="1"/>
                    </a:moveTo>
                    <a:lnTo>
                      <a:pt x="37" y="1"/>
                    </a:lnTo>
                    <a:cubicBezTo>
                      <a:pt x="571" y="191"/>
                      <a:pt x="281" y="463"/>
                      <a:pt x="1" y="725"/>
                    </a:cubicBezTo>
                    <a:lnTo>
                      <a:pt x="73" y="807"/>
                    </a:lnTo>
                    <a:cubicBezTo>
                      <a:pt x="137" y="734"/>
                      <a:pt x="191" y="671"/>
                      <a:pt x="245" y="590"/>
                    </a:cubicBezTo>
                    <a:cubicBezTo>
                      <a:pt x="354" y="454"/>
                      <a:pt x="481" y="236"/>
                      <a:pt x="281" y="101"/>
                    </a:cubicBezTo>
                    <a:cubicBezTo>
                      <a:pt x="209" y="46"/>
                      <a:pt x="127" y="19"/>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1573200" y="2177950"/>
                <a:ext cx="115700" cy="835975"/>
              </a:xfrm>
              <a:custGeom>
                <a:avLst/>
                <a:gdLst/>
                <a:ahLst/>
                <a:cxnLst/>
                <a:rect l="l" t="t" r="r" b="b"/>
                <a:pathLst>
                  <a:path w="4628" h="33439" extrusionOk="0">
                    <a:moveTo>
                      <a:pt x="3821" y="1"/>
                    </a:moveTo>
                    <a:cubicBezTo>
                      <a:pt x="3821" y="761"/>
                      <a:pt x="3830" y="2545"/>
                      <a:pt x="3830" y="3287"/>
                    </a:cubicBezTo>
                    <a:cubicBezTo>
                      <a:pt x="3821" y="3994"/>
                      <a:pt x="3966" y="7996"/>
                      <a:pt x="3993" y="8756"/>
                    </a:cubicBezTo>
                    <a:cubicBezTo>
                      <a:pt x="3993" y="9381"/>
                      <a:pt x="4102" y="10268"/>
                      <a:pt x="3948" y="10875"/>
                    </a:cubicBezTo>
                    <a:cubicBezTo>
                      <a:pt x="3215" y="13673"/>
                      <a:pt x="1386" y="12360"/>
                      <a:pt x="2019" y="16335"/>
                    </a:cubicBezTo>
                    <a:cubicBezTo>
                      <a:pt x="2155" y="17222"/>
                      <a:pt x="2191" y="18128"/>
                      <a:pt x="2210" y="19033"/>
                    </a:cubicBezTo>
                    <a:cubicBezTo>
                      <a:pt x="2228" y="20473"/>
                      <a:pt x="2219" y="21930"/>
                      <a:pt x="2001" y="23361"/>
                    </a:cubicBezTo>
                    <a:cubicBezTo>
                      <a:pt x="1947" y="23732"/>
                      <a:pt x="1775" y="24031"/>
                      <a:pt x="1675" y="24375"/>
                    </a:cubicBezTo>
                    <a:cubicBezTo>
                      <a:pt x="1349" y="25453"/>
                      <a:pt x="1386" y="26603"/>
                      <a:pt x="1540" y="27698"/>
                    </a:cubicBezTo>
                    <a:cubicBezTo>
                      <a:pt x="1693" y="29038"/>
                      <a:pt x="2427" y="30668"/>
                      <a:pt x="1494" y="31872"/>
                    </a:cubicBezTo>
                    <a:cubicBezTo>
                      <a:pt x="1150" y="32289"/>
                      <a:pt x="806" y="32723"/>
                      <a:pt x="426" y="33113"/>
                    </a:cubicBezTo>
                    <a:cubicBezTo>
                      <a:pt x="290" y="33230"/>
                      <a:pt x="163" y="33375"/>
                      <a:pt x="0" y="33439"/>
                    </a:cubicBezTo>
                    <a:cubicBezTo>
                      <a:pt x="172" y="33384"/>
                      <a:pt x="308" y="33248"/>
                      <a:pt x="444" y="33131"/>
                    </a:cubicBezTo>
                    <a:cubicBezTo>
                      <a:pt x="851" y="32769"/>
                      <a:pt x="1214" y="32352"/>
                      <a:pt x="1585" y="31945"/>
                    </a:cubicBezTo>
                    <a:cubicBezTo>
                      <a:pt x="2599" y="30740"/>
                      <a:pt x="1938" y="29056"/>
                      <a:pt x="1793" y="27662"/>
                    </a:cubicBezTo>
                    <a:cubicBezTo>
                      <a:pt x="1666" y="26593"/>
                      <a:pt x="1666" y="25498"/>
                      <a:pt x="1983" y="24475"/>
                    </a:cubicBezTo>
                    <a:cubicBezTo>
                      <a:pt x="2101" y="24131"/>
                      <a:pt x="2291" y="23778"/>
                      <a:pt x="2336" y="23424"/>
                    </a:cubicBezTo>
                    <a:cubicBezTo>
                      <a:pt x="2472" y="22691"/>
                      <a:pt x="2526" y="21958"/>
                      <a:pt x="2572" y="21224"/>
                    </a:cubicBezTo>
                    <a:cubicBezTo>
                      <a:pt x="2635" y="19757"/>
                      <a:pt x="2653" y="18291"/>
                      <a:pt x="2526" y="16824"/>
                    </a:cubicBezTo>
                    <a:cubicBezTo>
                      <a:pt x="2454" y="16117"/>
                      <a:pt x="2327" y="15393"/>
                      <a:pt x="2373" y="14678"/>
                    </a:cubicBezTo>
                    <a:cubicBezTo>
                      <a:pt x="2391" y="14334"/>
                      <a:pt x="2463" y="14008"/>
                      <a:pt x="2626" y="13745"/>
                    </a:cubicBezTo>
                    <a:cubicBezTo>
                      <a:pt x="2771" y="13510"/>
                      <a:pt x="3133" y="13211"/>
                      <a:pt x="3332" y="12994"/>
                    </a:cubicBezTo>
                    <a:cubicBezTo>
                      <a:pt x="3885" y="12450"/>
                      <a:pt x="4283" y="11744"/>
                      <a:pt x="4455" y="10993"/>
                    </a:cubicBezTo>
                    <a:cubicBezTo>
                      <a:pt x="4627" y="10332"/>
                      <a:pt x="4537" y="9426"/>
                      <a:pt x="4537" y="8747"/>
                    </a:cubicBezTo>
                    <a:cubicBezTo>
                      <a:pt x="4518" y="7978"/>
                      <a:pt x="4401" y="3957"/>
                      <a:pt x="4410" y="3278"/>
                    </a:cubicBezTo>
                    <a:cubicBezTo>
                      <a:pt x="4410" y="2554"/>
                      <a:pt x="4419" y="770"/>
                      <a:pt x="4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27"/>
              <p:cNvGrpSpPr/>
              <p:nvPr/>
            </p:nvGrpSpPr>
            <p:grpSpPr>
              <a:xfrm>
                <a:off x="1672800" y="2254000"/>
                <a:ext cx="75425" cy="56400"/>
                <a:chOff x="1672800" y="2254000"/>
                <a:chExt cx="75425" cy="56400"/>
              </a:xfrm>
            </p:grpSpPr>
            <p:sp>
              <p:nvSpPr>
                <p:cNvPr id="584" name="Google Shape;584;p27"/>
                <p:cNvSpPr/>
                <p:nvPr/>
              </p:nvSpPr>
              <p:spPr>
                <a:xfrm>
                  <a:off x="1672800" y="2254000"/>
                  <a:ext cx="47775" cy="49350"/>
                </a:xfrm>
                <a:custGeom>
                  <a:avLst/>
                  <a:gdLst/>
                  <a:ahLst/>
                  <a:cxnLst/>
                  <a:rect l="l" t="t" r="r" b="b"/>
                  <a:pathLst>
                    <a:path w="1911" h="1974" extrusionOk="0">
                      <a:moveTo>
                        <a:pt x="0" y="1"/>
                      </a:moveTo>
                      <a:cubicBezTo>
                        <a:pt x="18" y="354"/>
                        <a:pt x="227" y="716"/>
                        <a:pt x="580" y="789"/>
                      </a:cubicBezTo>
                      <a:cubicBezTo>
                        <a:pt x="641" y="807"/>
                        <a:pt x="700" y="813"/>
                        <a:pt x="758" y="813"/>
                      </a:cubicBezTo>
                      <a:cubicBezTo>
                        <a:pt x="891" y="813"/>
                        <a:pt x="1018" y="780"/>
                        <a:pt x="1143" y="780"/>
                      </a:cubicBezTo>
                      <a:cubicBezTo>
                        <a:pt x="1240" y="780"/>
                        <a:pt x="1335" y="800"/>
                        <a:pt x="1431" y="870"/>
                      </a:cubicBezTo>
                      <a:cubicBezTo>
                        <a:pt x="1639" y="1015"/>
                        <a:pt x="1820" y="1314"/>
                        <a:pt x="1757" y="1576"/>
                      </a:cubicBezTo>
                      <a:cubicBezTo>
                        <a:pt x="1687" y="1772"/>
                        <a:pt x="1477" y="1941"/>
                        <a:pt x="1259" y="1941"/>
                      </a:cubicBezTo>
                      <a:cubicBezTo>
                        <a:pt x="1195" y="1941"/>
                        <a:pt x="1131" y="1926"/>
                        <a:pt x="1069" y="1893"/>
                      </a:cubicBezTo>
                      <a:lnTo>
                        <a:pt x="1069" y="1893"/>
                      </a:lnTo>
                      <a:cubicBezTo>
                        <a:pt x="1145" y="1949"/>
                        <a:pt x="1230" y="1974"/>
                        <a:pt x="1316" y="1974"/>
                      </a:cubicBezTo>
                      <a:cubicBezTo>
                        <a:pt x="1537" y="1974"/>
                        <a:pt x="1763" y="1812"/>
                        <a:pt x="1847" y="1604"/>
                      </a:cubicBezTo>
                      <a:cubicBezTo>
                        <a:pt x="1911" y="1441"/>
                        <a:pt x="1865" y="1269"/>
                        <a:pt x="1811" y="1124"/>
                      </a:cubicBezTo>
                      <a:cubicBezTo>
                        <a:pt x="1692" y="843"/>
                        <a:pt x="1430" y="595"/>
                        <a:pt x="1107" y="595"/>
                      </a:cubicBezTo>
                      <a:cubicBezTo>
                        <a:pt x="1085" y="595"/>
                        <a:pt x="1063" y="596"/>
                        <a:pt x="1041" y="598"/>
                      </a:cubicBezTo>
                      <a:cubicBezTo>
                        <a:pt x="984" y="609"/>
                        <a:pt x="929" y="614"/>
                        <a:pt x="876" y="614"/>
                      </a:cubicBezTo>
                      <a:cubicBezTo>
                        <a:pt x="525" y="614"/>
                        <a:pt x="272" y="386"/>
                        <a:pt x="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1711050" y="2270750"/>
                  <a:ext cx="37175" cy="21875"/>
                </a:xfrm>
                <a:custGeom>
                  <a:avLst/>
                  <a:gdLst/>
                  <a:ahLst/>
                  <a:cxnLst/>
                  <a:rect l="l" t="t" r="r" b="b"/>
                  <a:pathLst>
                    <a:path w="1487" h="875" extrusionOk="0">
                      <a:moveTo>
                        <a:pt x="1005" y="1"/>
                      </a:moveTo>
                      <a:cubicBezTo>
                        <a:pt x="1087" y="55"/>
                        <a:pt x="1168" y="119"/>
                        <a:pt x="1232" y="191"/>
                      </a:cubicBezTo>
                      <a:cubicBezTo>
                        <a:pt x="1486" y="522"/>
                        <a:pt x="1144" y="827"/>
                        <a:pt x="807" y="827"/>
                      </a:cubicBezTo>
                      <a:cubicBezTo>
                        <a:pt x="748" y="827"/>
                        <a:pt x="690" y="818"/>
                        <a:pt x="634" y="798"/>
                      </a:cubicBezTo>
                      <a:cubicBezTo>
                        <a:pt x="381" y="680"/>
                        <a:pt x="227" y="390"/>
                        <a:pt x="91" y="155"/>
                      </a:cubicBezTo>
                      <a:lnTo>
                        <a:pt x="0" y="200"/>
                      </a:lnTo>
                      <a:cubicBezTo>
                        <a:pt x="163" y="454"/>
                        <a:pt x="326" y="743"/>
                        <a:pt x="616" y="852"/>
                      </a:cubicBezTo>
                      <a:cubicBezTo>
                        <a:pt x="669" y="867"/>
                        <a:pt x="726" y="874"/>
                        <a:pt x="783" y="874"/>
                      </a:cubicBezTo>
                      <a:cubicBezTo>
                        <a:pt x="1037" y="874"/>
                        <a:pt x="1302" y="729"/>
                        <a:pt x="1331" y="463"/>
                      </a:cubicBezTo>
                      <a:cubicBezTo>
                        <a:pt x="1350" y="254"/>
                        <a:pt x="1178" y="91"/>
                        <a:pt x="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1713775" y="2292500"/>
                  <a:ext cx="14050" cy="17900"/>
                </a:xfrm>
                <a:custGeom>
                  <a:avLst/>
                  <a:gdLst/>
                  <a:ahLst/>
                  <a:cxnLst/>
                  <a:rect l="l" t="t" r="r" b="b"/>
                  <a:pathLst>
                    <a:path w="562" h="716" extrusionOk="0">
                      <a:moveTo>
                        <a:pt x="127" y="0"/>
                      </a:moveTo>
                      <a:cubicBezTo>
                        <a:pt x="82" y="109"/>
                        <a:pt x="54" y="208"/>
                        <a:pt x="27" y="326"/>
                      </a:cubicBezTo>
                      <a:cubicBezTo>
                        <a:pt x="18" y="435"/>
                        <a:pt x="0" y="580"/>
                        <a:pt x="100" y="670"/>
                      </a:cubicBezTo>
                      <a:cubicBezTo>
                        <a:pt x="146" y="700"/>
                        <a:pt x="203" y="716"/>
                        <a:pt x="259" y="716"/>
                      </a:cubicBezTo>
                      <a:cubicBezTo>
                        <a:pt x="323" y="716"/>
                        <a:pt x="387" y="695"/>
                        <a:pt x="435" y="652"/>
                      </a:cubicBezTo>
                      <a:cubicBezTo>
                        <a:pt x="498" y="589"/>
                        <a:pt x="561" y="408"/>
                        <a:pt x="462" y="353"/>
                      </a:cubicBezTo>
                      <a:lnTo>
                        <a:pt x="462" y="353"/>
                      </a:lnTo>
                      <a:cubicBezTo>
                        <a:pt x="516" y="389"/>
                        <a:pt x="507" y="453"/>
                        <a:pt x="498" y="498"/>
                      </a:cubicBezTo>
                      <a:cubicBezTo>
                        <a:pt x="469" y="616"/>
                        <a:pt x="378" y="673"/>
                        <a:pt x="283" y="673"/>
                      </a:cubicBezTo>
                      <a:cubicBezTo>
                        <a:pt x="232" y="673"/>
                        <a:pt x="180" y="656"/>
                        <a:pt x="136" y="625"/>
                      </a:cubicBezTo>
                      <a:cubicBezTo>
                        <a:pt x="100" y="598"/>
                        <a:pt x="91" y="543"/>
                        <a:pt x="91" y="498"/>
                      </a:cubicBezTo>
                      <a:cubicBezTo>
                        <a:pt x="91" y="335"/>
                        <a:pt x="154" y="181"/>
                        <a:pt x="217" y="45"/>
                      </a:cubicBezTo>
                      <a:lnTo>
                        <a:pt x="1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1726900" y="2291125"/>
                  <a:ext cx="11800" cy="12425"/>
                </a:xfrm>
                <a:custGeom>
                  <a:avLst/>
                  <a:gdLst/>
                  <a:ahLst/>
                  <a:cxnLst/>
                  <a:rect l="l" t="t" r="r" b="b"/>
                  <a:pathLst>
                    <a:path w="472" h="497" extrusionOk="0">
                      <a:moveTo>
                        <a:pt x="190" y="1"/>
                      </a:moveTo>
                      <a:lnTo>
                        <a:pt x="172" y="46"/>
                      </a:lnTo>
                      <a:cubicBezTo>
                        <a:pt x="236" y="73"/>
                        <a:pt x="308" y="119"/>
                        <a:pt x="344" y="173"/>
                      </a:cubicBezTo>
                      <a:cubicBezTo>
                        <a:pt x="429" y="314"/>
                        <a:pt x="327" y="482"/>
                        <a:pt x="193" y="482"/>
                      </a:cubicBezTo>
                      <a:cubicBezTo>
                        <a:pt x="154" y="482"/>
                        <a:pt x="113" y="468"/>
                        <a:pt x="73" y="435"/>
                      </a:cubicBezTo>
                      <a:cubicBezTo>
                        <a:pt x="37" y="417"/>
                        <a:pt x="10" y="391"/>
                        <a:pt x="0" y="355"/>
                      </a:cubicBezTo>
                      <a:lnTo>
                        <a:pt x="0" y="355"/>
                      </a:lnTo>
                      <a:cubicBezTo>
                        <a:pt x="10" y="391"/>
                        <a:pt x="37" y="418"/>
                        <a:pt x="64" y="444"/>
                      </a:cubicBezTo>
                      <a:cubicBezTo>
                        <a:pt x="106" y="481"/>
                        <a:pt x="152" y="497"/>
                        <a:pt x="195" y="497"/>
                      </a:cubicBezTo>
                      <a:cubicBezTo>
                        <a:pt x="345" y="497"/>
                        <a:pt x="472" y="309"/>
                        <a:pt x="381" y="155"/>
                      </a:cubicBezTo>
                      <a:cubicBezTo>
                        <a:pt x="335" y="82"/>
                        <a:pt x="272" y="37"/>
                        <a:pt x="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27"/>
              <p:cNvSpPr/>
              <p:nvPr/>
            </p:nvSpPr>
            <p:spPr>
              <a:xfrm>
                <a:off x="1640650" y="2197650"/>
                <a:ext cx="38500" cy="159375"/>
              </a:xfrm>
              <a:custGeom>
                <a:avLst/>
                <a:gdLst/>
                <a:ahLst/>
                <a:cxnLst/>
                <a:rect l="l" t="t" r="r" b="b"/>
                <a:pathLst>
                  <a:path w="1540" h="6375" fill="none" extrusionOk="0">
                    <a:moveTo>
                      <a:pt x="1458" y="6375"/>
                    </a:moveTo>
                    <a:cubicBezTo>
                      <a:pt x="1458" y="6375"/>
                      <a:pt x="1141" y="5016"/>
                      <a:pt x="716" y="3975"/>
                    </a:cubicBezTo>
                    <a:cubicBezTo>
                      <a:pt x="0" y="2255"/>
                      <a:pt x="1540" y="1168"/>
                      <a:pt x="1422" y="0"/>
                    </a:cubicBezTo>
                  </a:path>
                </a:pathLst>
              </a:custGeom>
              <a:solidFill>
                <a:schemeClr val="accent2"/>
              </a:solidFill>
              <a:ln w="5200" cap="flat" cmpd="sng">
                <a:solidFill>
                  <a:schemeClr val="accent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606475" y="2237525"/>
                <a:ext cx="50500" cy="43675"/>
              </a:xfrm>
              <a:custGeom>
                <a:avLst/>
                <a:gdLst/>
                <a:ahLst/>
                <a:cxnLst/>
                <a:rect l="l" t="t" r="r" b="b"/>
                <a:pathLst>
                  <a:path w="2020" h="1747" extrusionOk="0">
                    <a:moveTo>
                      <a:pt x="1176" y="0"/>
                    </a:moveTo>
                    <a:cubicBezTo>
                      <a:pt x="1101" y="0"/>
                      <a:pt x="1026" y="9"/>
                      <a:pt x="951" y="26"/>
                    </a:cubicBezTo>
                    <a:cubicBezTo>
                      <a:pt x="199" y="225"/>
                      <a:pt x="0" y="1067"/>
                      <a:pt x="127" y="1746"/>
                    </a:cubicBezTo>
                    <a:cubicBezTo>
                      <a:pt x="154" y="1113"/>
                      <a:pt x="263" y="334"/>
                      <a:pt x="987" y="144"/>
                    </a:cubicBezTo>
                    <a:cubicBezTo>
                      <a:pt x="1046" y="130"/>
                      <a:pt x="1106" y="123"/>
                      <a:pt x="1167" y="123"/>
                    </a:cubicBezTo>
                    <a:cubicBezTo>
                      <a:pt x="1340" y="123"/>
                      <a:pt x="1516" y="179"/>
                      <a:pt x="1657" y="280"/>
                    </a:cubicBezTo>
                    <a:cubicBezTo>
                      <a:pt x="1983" y="533"/>
                      <a:pt x="1893" y="1040"/>
                      <a:pt x="1802" y="1393"/>
                    </a:cubicBezTo>
                    <a:lnTo>
                      <a:pt x="1902" y="1420"/>
                    </a:lnTo>
                    <a:cubicBezTo>
                      <a:pt x="1956" y="1257"/>
                      <a:pt x="1992" y="1085"/>
                      <a:pt x="2001" y="913"/>
                    </a:cubicBezTo>
                    <a:cubicBezTo>
                      <a:pt x="2019" y="651"/>
                      <a:pt x="1965" y="334"/>
                      <a:pt x="1730" y="171"/>
                    </a:cubicBezTo>
                    <a:cubicBezTo>
                      <a:pt x="1566" y="59"/>
                      <a:pt x="1373" y="0"/>
                      <a:pt x="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1629325" y="2261050"/>
                <a:ext cx="29675" cy="37350"/>
              </a:xfrm>
              <a:custGeom>
                <a:avLst/>
                <a:gdLst/>
                <a:ahLst/>
                <a:cxnLst/>
                <a:rect l="l" t="t" r="r" b="b"/>
                <a:pathLst>
                  <a:path w="1187" h="1494" extrusionOk="0">
                    <a:moveTo>
                      <a:pt x="411" y="0"/>
                    </a:moveTo>
                    <a:cubicBezTo>
                      <a:pt x="277" y="0"/>
                      <a:pt x="152" y="76"/>
                      <a:pt x="91" y="190"/>
                    </a:cubicBezTo>
                    <a:cubicBezTo>
                      <a:pt x="37" y="280"/>
                      <a:pt x="10" y="389"/>
                      <a:pt x="1" y="489"/>
                    </a:cubicBezTo>
                    <a:cubicBezTo>
                      <a:pt x="19" y="389"/>
                      <a:pt x="46" y="289"/>
                      <a:pt x="100" y="199"/>
                    </a:cubicBezTo>
                    <a:cubicBezTo>
                      <a:pt x="158" y="98"/>
                      <a:pt x="273" y="31"/>
                      <a:pt x="391" y="31"/>
                    </a:cubicBezTo>
                    <a:cubicBezTo>
                      <a:pt x="421" y="31"/>
                      <a:pt x="451" y="36"/>
                      <a:pt x="481" y="45"/>
                    </a:cubicBezTo>
                    <a:cubicBezTo>
                      <a:pt x="616" y="90"/>
                      <a:pt x="662" y="262"/>
                      <a:pt x="689" y="398"/>
                    </a:cubicBezTo>
                    <a:cubicBezTo>
                      <a:pt x="716" y="597"/>
                      <a:pt x="680" y="805"/>
                      <a:pt x="743" y="1005"/>
                    </a:cubicBezTo>
                    <a:cubicBezTo>
                      <a:pt x="807" y="1213"/>
                      <a:pt x="942" y="1394"/>
                      <a:pt x="1142" y="1494"/>
                    </a:cubicBezTo>
                    <a:lnTo>
                      <a:pt x="1142" y="1484"/>
                    </a:lnTo>
                    <a:lnTo>
                      <a:pt x="1187" y="1394"/>
                    </a:lnTo>
                    <a:cubicBezTo>
                      <a:pt x="1015" y="1322"/>
                      <a:pt x="879" y="1159"/>
                      <a:pt x="816" y="977"/>
                    </a:cubicBezTo>
                    <a:cubicBezTo>
                      <a:pt x="698" y="670"/>
                      <a:pt x="852" y="181"/>
                      <a:pt x="490" y="9"/>
                    </a:cubicBezTo>
                    <a:cubicBezTo>
                      <a:pt x="464" y="3"/>
                      <a:pt x="437" y="0"/>
                      <a:pt x="4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627525" y="2210325"/>
                <a:ext cx="37375" cy="5850"/>
              </a:xfrm>
              <a:custGeom>
                <a:avLst/>
                <a:gdLst/>
                <a:ahLst/>
                <a:cxnLst/>
                <a:rect l="l" t="t" r="r" b="b"/>
                <a:pathLst>
                  <a:path w="1495" h="234" extrusionOk="0">
                    <a:moveTo>
                      <a:pt x="0" y="0"/>
                    </a:moveTo>
                    <a:lnTo>
                      <a:pt x="0" y="0"/>
                    </a:lnTo>
                    <a:cubicBezTo>
                      <a:pt x="26" y="21"/>
                      <a:pt x="59" y="35"/>
                      <a:pt x="93" y="47"/>
                    </a:cubicBezTo>
                    <a:lnTo>
                      <a:pt x="93" y="47"/>
                    </a:lnTo>
                    <a:cubicBezTo>
                      <a:pt x="62" y="33"/>
                      <a:pt x="31" y="17"/>
                      <a:pt x="0" y="0"/>
                    </a:cubicBezTo>
                    <a:close/>
                    <a:moveTo>
                      <a:pt x="93" y="47"/>
                    </a:moveTo>
                    <a:cubicBezTo>
                      <a:pt x="370" y="176"/>
                      <a:pt x="676" y="233"/>
                      <a:pt x="981" y="233"/>
                    </a:cubicBezTo>
                    <a:cubicBezTo>
                      <a:pt x="1154" y="233"/>
                      <a:pt x="1327" y="215"/>
                      <a:pt x="1494" y="181"/>
                    </a:cubicBezTo>
                    <a:lnTo>
                      <a:pt x="1467" y="82"/>
                    </a:lnTo>
                    <a:cubicBezTo>
                      <a:pt x="1267" y="138"/>
                      <a:pt x="1056" y="166"/>
                      <a:pt x="845" y="166"/>
                    </a:cubicBezTo>
                    <a:cubicBezTo>
                      <a:pt x="617" y="166"/>
                      <a:pt x="389" y="134"/>
                      <a:pt x="172" y="73"/>
                    </a:cubicBezTo>
                    <a:cubicBezTo>
                      <a:pt x="148" y="65"/>
                      <a:pt x="121" y="57"/>
                      <a:pt x="93" y="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656050" y="2212350"/>
                <a:ext cx="15625" cy="24725"/>
              </a:xfrm>
              <a:custGeom>
                <a:avLst/>
                <a:gdLst/>
                <a:ahLst/>
                <a:cxnLst/>
                <a:rect l="l" t="t" r="r" b="b"/>
                <a:pathLst>
                  <a:path w="625" h="989" extrusionOk="0">
                    <a:moveTo>
                      <a:pt x="625" y="1"/>
                    </a:moveTo>
                    <a:lnTo>
                      <a:pt x="625" y="1"/>
                    </a:lnTo>
                    <a:cubicBezTo>
                      <a:pt x="480" y="19"/>
                      <a:pt x="353" y="55"/>
                      <a:pt x="236" y="137"/>
                    </a:cubicBezTo>
                    <a:cubicBezTo>
                      <a:pt x="55" y="254"/>
                      <a:pt x="0" y="481"/>
                      <a:pt x="45" y="680"/>
                    </a:cubicBezTo>
                    <a:cubicBezTo>
                      <a:pt x="64" y="798"/>
                      <a:pt x="118" y="943"/>
                      <a:pt x="245" y="979"/>
                    </a:cubicBezTo>
                    <a:cubicBezTo>
                      <a:pt x="269" y="986"/>
                      <a:pt x="293" y="989"/>
                      <a:pt x="317" y="989"/>
                    </a:cubicBezTo>
                    <a:cubicBezTo>
                      <a:pt x="356" y="989"/>
                      <a:pt x="396" y="981"/>
                      <a:pt x="435" y="970"/>
                    </a:cubicBezTo>
                    <a:lnTo>
                      <a:pt x="435" y="970"/>
                    </a:lnTo>
                    <a:cubicBezTo>
                      <a:pt x="411" y="977"/>
                      <a:pt x="386" y="980"/>
                      <a:pt x="363" y="980"/>
                    </a:cubicBezTo>
                    <a:cubicBezTo>
                      <a:pt x="326" y="980"/>
                      <a:pt x="291" y="972"/>
                      <a:pt x="263" y="961"/>
                    </a:cubicBezTo>
                    <a:cubicBezTo>
                      <a:pt x="100" y="879"/>
                      <a:pt x="100" y="653"/>
                      <a:pt x="127" y="499"/>
                    </a:cubicBezTo>
                    <a:cubicBezTo>
                      <a:pt x="168" y="300"/>
                      <a:pt x="378" y="207"/>
                      <a:pt x="566" y="207"/>
                    </a:cubicBezTo>
                    <a:cubicBezTo>
                      <a:pt x="583" y="207"/>
                      <a:pt x="599" y="208"/>
                      <a:pt x="616" y="209"/>
                    </a:cubicBezTo>
                    <a:lnTo>
                      <a:pt x="6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617100" y="2218700"/>
                <a:ext cx="26075" cy="22425"/>
              </a:xfrm>
              <a:custGeom>
                <a:avLst/>
                <a:gdLst/>
                <a:ahLst/>
                <a:cxnLst/>
                <a:rect l="l" t="t" r="r" b="b"/>
                <a:pathLst>
                  <a:path w="1043" h="897" extrusionOk="0">
                    <a:moveTo>
                      <a:pt x="37" y="0"/>
                    </a:moveTo>
                    <a:lnTo>
                      <a:pt x="37" y="0"/>
                    </a:lnTo>
                    <a:cubicBezTo>
                      <a:pt x="1" y="607"/>
                      <a:pt x="517" y="824"/>
                      <a:pt x="1024" y="897"/>
                    </a:cubicBezTo>
                    <a:lnTo>
                      <a:pt x="1042" y="797"/>
                    </a:lnTo>
                    <a:cubicBezTo>
                      <a:pt x="698" y="752"/>
                      <a:pt x="282" y="698"/>
                      <a:pt x="119" y="354"/>
                    </a:cubicBezTo>
                    <a:cubicBezTo>
                      <a:pt x="64" y="245"/>
                      <a:pt x="46" y="127"/>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1578850" y="2330075"/>
                <a:ext cx="103700" cy="109125"/>
              </a:xfrm>
              <a:custGeom>
                <a:avLst/>
                <a:gdLst/>
                <a:ahLst/>
                <a:cxnLst/>
                <a:rect l="l" t="t" r="r" b="b"/>
                <a:pathLst>
                  <a:path w="4148" h="4365" extrusionOk="0">
                    <a:moveTo>
                      <a:pt x="4048" y="0"/>
                    </a:moveTo>
                    <a:lnTo>
                      <a:pt x="4048" y="9"/>
                    </a:lnTo>
                    <a:lnTo>
                      <a:pt x="3840" y="27"/>
                    </a:lnTo>
                    <a:cubicBezTo>
                      <a:pt x="3894" y="1014"/>
                      <a:pt x="3441" y="1793"/>
                      <a:pt x="2445" y="1992"/>
                    </a:cubicBezTo>
                    <a:cubicBezTo>
                      <a:pt x="2047" y="2101"/>
                      <a:pt x="1667" y="2237"/>
                      <a:pt x="1286" y="2400"/>
                    </a:cubicBezTo>
                    <a:cubicBezTo>
                      <a:pt x="960" y="2554"/>
                      <a:pt x="580" y="2707"/>
                      <a:pt x="372" y="3033"/>
                    </a:cubicBezTo>
                    <a:cubicBezTo>
                      <a:pt x="191" y="3459"/>
                      <a:pt x="82" y="3912"/>
                      <a:pt x="1" y="4364"/>
                    </a:cubicBezTo>
                    <a:cubicBezTo>
                      <a:pt x="191" y="3984"/>
                      <a:pt x="363" y="3559"/>
                      <a:pt x="535" y="3169"/>
                    </a:cubicBezTo>
                    <a:cubicBezTo>
                      <a:pt x="707" y="2879"/>
                      <a:pt x="1069" y="2753"/>
                      <a:pt x="1377" y="2608"/>
                    </a:cubicBezTo>
                    <a:cubicBezTo>
                      <a:pt x="1875" y="2400"/>
                      <a:pt x="2400" y="2282"/>
                      <a:pt x="2907" y="2110"/>
                    </a:cubicBezTo>
                    <a:cubicBezTo>
                      <a:pt x="3758" y="1811"/>
                      <a:pt x="4148" y="851"/>
                      <a:pt x="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1582700" y="2379425"/>
                <a:ext cx="60925" cy="103450"/>
              </a:xfrm>
              <a:custGeom>
                <a:avLst/>
                <a:gdLst/>
                <a:ahLst/>
                <a:cxnLst/>
                <a:rect l="l" t="t" r="r" b="b"/>
                <a:pathLst>
                  <a:path w="2437" h="4138" extrusionOk="0">
                    <a:moveTo>
                      <a:pt x="2364" y="0"/>
                    </a:moveTo>
                    <a:cubicBezTo>
                      <a:pt x="1956" y="163"/>
                      <a:pt x="1576" y="371"/>
                      <a:pt x="1241" y="652"/>
                    </a:cubicBezTo>
                    <a:cubicBezTo>
                      <a:pt x="897" y="933"/>
                      <a:pt x="652" y="1367"/>
                      <a:pt x="752" y="1820"/>
                    </a:cubicBezTo>
                    <a:cubicBezTo>
                      <a:pt x="806" y="2327"/>
                      <a:pt x="671" y="2879"/>
                      <a:pt x="327" y="3278"/>
                    </a:cubicBezTo>
                    <a:cubicBezTo>
                      <a:pt x="263" y="3350"/>
                      <a:pt x="182" y="3432"/>
                      <a:pt x="127" y="3522"/>
                    </a:cubicBezTo>
                    <a:cubicBezTo>
                      <a:pt x="1" y="3703"/>
                      <a:pt x="10" y="3930"/>
                      <a:pt x="37" y="4138"/>
                    </a:cubicBezTo>
                    <a:cubicBezTo>
                      <a:pt x="19" y="3930"/>
                      <a:pt x="19" y="3703"/>
                      <a:pt x="145" y="3531"/>
                    </a:cubicBezTo>
                    <a:cubicBezTo>
                      <a:pt x="272" y="3368"/>
                      <a:pt x="453" y="3242"/>
                      <a:pt x="553" y="3051"/>
                    </a:cubicBezTo>
                    <a:cubicBezTo>
                      <a:pt x="779" y="2680"/>
                      <a:pt x="888" y="2246"/>
                      <a:pt x="861" y="1811"/>
                    </a:cubicBezTo>
                    <a:cubicBezTo>
                      <a:pt x="834" y="1603"/>
                      <a:pt x="843" y="1413"/>
                      <a:pt x="951" y="1222"/>
                    </a:cubicBezTo>
                    <a:cubicBezTo>
                      <a:pt x="1259" y="697"/>
                      <a:pt x="1884" y="407"/>
                      <a:pt x="2436" y="199"/>
                    </a:cubicBezTo>
                    <a:lnTo>
                      <a:pt x="2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1632275" y="2273025"/>
                <a:ext cx="46425" cy="201250"/>
              </a:xfrm>
              <a:custGeom>
                <a:avLst/>
                <a:gdLst/>
                <a:ahLst/>
                <a:cxnLst/>
                <a:rect l="l" t="t" r="r" b="b"/>
                <a:pathLst>
                  <a:path w="1857" h="8050" fill="none" extrusionOk="0">
                    <a:moveTo>
                      <a:pt x="1757" y="0"/>
                    </a:moveTo>
                    <a:cubicBezTo>
                      <a:pt x="1757" y="0"/>
                      <a:pt x="1657" y="2201"/>
                      <a:pt x="960" y="2699"/>
                    </a:cubicBezTo>
                    <a:cubicBezTo>
                      <a:pt x="444" y="3070"/>
                      <a:pt x="0" y="3840"/>
                      <a:pt x="1006" y="4845"/>
                    </a:cubicBezTo>
                    <a:cubicBezTo>
                      <a:pt x="1857" y="5696"/>
                      <a:pt x="1757" y="7796"/>
                      <a:pt x="1558" y="8050"/>
                    </a:cubicBezTo>
                  </a:path>
                </a:pathLst>
              </a:custGeom>
              <a:solidFill>
                <a:schemeClr val="accent2"/>
              </a:solidFill>
              <a:ln w="5200" cap="flat" cmpd="sng">
                <a:solidFill>
                  <a:schemeClr val="accent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1601950" y="2336850"/>
                <a:ext cx="47775" cy="46200"/>
              </a:xfrm>
              <a:custGeom>
                <a:avLst/>
                <a:gdLst/>
                <a:ahLst/>
                <a:cxnLst/>
                <a:rect l="l" t="t" r="r" b="b"/>
                <a:pathLst>
                  <a:path w="1911" h="1848" extrusionOk="0">
                    <a:moveTo>
                      <a:pt x="0" y="1"/>
                    </a:moveTo>
                    <a:lnTo>
                      <a:pt x="0" y="1"/>
                    </a:lnTo>
                    <a:cubicBezTo>
                      <a:pt x="45" y="218"/>
                      <a:pt x="91" y="444"/>
                      <a:pt x="217" y="635"/>
                    </a:cubicBezTo>
                    <a:cubicBezTo>
                      <a:pt x="281" y="734"/>
                      <a:pt x="371" y="825"/>
                      <a:pt x="489" y="870"/>
                    </a:cubicBezTo>
                    <a:cubicBezTo>
                      <a:pt x="589" y="915"/>
                      <a:pt x="706" y="915"/>
                      <a:pt x="815" y="961"/>
                    </a:cubicBezTo>
                    <a:cubicBezTo>
                      <a:pt x="1213" y="1124"/>
                      <a:pt x="1521" y="1486"/>
                      <a:pt x="1730" y="1848"/>
                    </a:cubicBezTo>
                    <a:lnTo>
                      <a:pt x="1911" y="1748"/>
                    </a:lnTo>
                    <a:cubicBezTo>
                      <a:pt x="1648" y="1359"/>
                      <a:pt x="1304" y="1006"/>
                      <a:pt x="842" y="870"/>
                    </a:cubicBezTo>
                    <a:cubicBezTo>
                      <a:pt x="734" y="834"/>
                      <a:pt x="616" y="834"/>
                      <a:pt x="516" y="798"/>
                    </a:cubicBezTo>
                    <a:cubicBezTo>
                      <a:pt x="190" y="680"/>
                      <a:pt x="91" y="30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1623675" y="2336625"/>
                <a:ext cx="6125" cy="26750"/>
              </a:xfrm>
              <a:custGeom>
                <a:avLst/>
                <a:gdLst/>
                <a:ahLst/>
                <a:cxnLst/>
                <a:rect l="l" t="t" r="r" b="b"/>
                <a:pathLst>
                  <a:path w="245" h="1070" extrusionOk="0">
                    <a:moveTo>
                      <a:pt x="28" y="1"/>
                    </a:moveTo>
                    <a:lnTo>
                      <a:pt x="28" y="1"/>
                    </a:lnTo>
                    <a:cubicBezTo>
                      <a:pt x="163" y="182"/>
                      <a:pt x="100" y="453"/>
                      <a:pt x="55" y="653"/>
                    </a:cubicBezTo>
                    <a:cubicBezTo>
                      <a:pt x="0" y="798"/>
                      <a:pt x="73" y="961"/>
                      <a:pt x="163" y="1069"/>
                    </a:cubicBezTo>
                    <a:lnTo>
                      <a:pt x="245" y="988"/>
                    </a:lnTo>
                    <a:cubicBezTo>
                      <a:pt x="181" y="933"/>
                      <a:pt x="127" y="861"/>
                      <a:pt x="109" y="788"/>
                    </a:cubicBezTo>
                    <a:cubicBezTo>
                      <a:pt x="100" y="616"/>
                      <a:pt x="163" y="444"/>
                      <a:pt x="127" y="254"/>
                    </a:cubicBezTo>
                    <a:cubicBezTo>
                      <a:pt x="118" y="164"/>
                      <a:pt x="100" y="64"/>
                      <a:pt x="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1640425" y="2322375"/>
                <a:ext cx="7275" cy="27875"/>
              </a:xfrm>
              <a:custGeom>
                <a:avLst/>
                <a:gdLst/>
                <a:ahLst/>
                <a:cxnLst/>
                <a:rect l="l" t="t" r="r" b="b"/>
                <a:pathLst>
                  <a:path w="291" h="1115" extrusionOk="0">
                    <a:moveTo>
                      <a:pt x="37" y="0"/>
                    </a:moveTo>
                    <a:cubicBezTo>
                      <a:pt x="19" y="100"/>
                      <a:pt x="0" y="200"/>
                      <a:pt x="37" y="290"/>
                    </a:cubicBezTo>
                    <a:cubicBezTo>
                      <a:pt x="73" y="381"/>
                      <a:pt x="154" y="444"/>
                      <a:pt x="182" y="544"/>
                    </a:cubicBezTo>
                    <a:cubicBezTo>
                      <a:pt x="245" y="707"/>
                      <a:pt x="200" y="915"/>
                      <a:pt x="154" y="1087"/>
                    </a:cubicBezTo>
                    <a:lnTo>
                      <a:pt x="254" y="1114"/>
                    </a:lnTo>
                    <a:cubicBezTo>
                      <a:pt x="281" y="1014"/>
                      <a:pt x="290" y="915"/>
                      <a:pt x="290" y="815"/>
                    </a:cubicBezTo>
                    <a:cubicBezTo>
                      <a:pt x="290" y="716"/>
                      <a:pt x="281" y="607"/>
                      <a:pt x="236" y="516"/>
                    </a:cubicBezTo>
                    <a:cubicBezTo>
                      <a:pt x="191" y="426"/>
                      <a:pt x="100" y="363"/>
                      <a:pt x="64" y="281"/>
                    </a:cubicBezTo>
                    <a:cubicBezTo>
                      <a:pt x="19" y="200"/>
                      <a:pt x="28" y="10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1598100" y="2367425"/>
                <a:ext cx="28550" cy="23775"/>
              </a:xfrm>
              <a:custGeom>
                <a:avLst/>
                <a:gdLst/>
                <a:ahLst/>
                <a:cxnLst/>
                <a:rect l="l" t="t" r="r" b="b"/>
                <a:pathLst>
                  <a:path w="1142" h="951" extrusionOk="0">
                    <a:moveTo>
                      <a:pt x="0" y="0"/>
                    </a:moveTo>
                    <a:cubicBezTo>
                      <a:pt x="82" y="208"/>
                      <a:pt x="91" y="426"/>
                      <a:pt x="163" y="643"/>
                    </a:cubicBezTo>
                    <a:cubicBezTo>
                      <a:pt x="163" y="652"/>
                      <a:pt x="163" y="661"/>
                      <a:pt x="190" y="679"/>
                    </a:cubicBezTo>
                    <a:cubicBezTo>
                      <a:pt x="471" y="833"/>
                      <a:pt x="797" y="869"/>
                      <a:pt x="1105" y="951"/>
                    </a:cubicBezTo>
                    <a:lnTo>
                      <a:pt x="1141" y="743"/>
                    </a:lnTo>
                    <a:cubicBezTo>
                      <a:pt x="860" y="697"/>
                      <a:pt x="553" y="670"/>
                      <a:pt x="281" y="580"/>
                    </a:cubicBezTo>
                    <a:lnTo>
                      <a:pt x="272" y="580"/>
                    </a:lnTo>
                    <a:cubicBezTo>
                      <a:pt x="172" y="389"/>
                      <a:pt x="118" y="18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1567750" y="2457825"/>
                <a:ext cx="114575" cy="165400"/>
              </a:xfrm>
              <a:custGeom>
                <a:avLst/>
                <a:gdLst/>
                <a:ahLst/>
                <a:cxnLst/>
                <a:rect l="l" t="t" r="r" b="b"/>
                <a:pathLst>
                  <a:path w="4583" h="6616" extrusionOk="0">
                    <a:moveTo>
                      <a:pt x="812" y="189"/>
                    </a:moveTo>
                    <a:cubicBezTo>
                      <a:pt x="974" y="189"/>
                      <a:pt x="1156" y="273"/>
                      <a:pt x="1250" y="404"/>
                    </a:cubicBezTo>
                    <a:cubicBezTo>
                      <a:pt x="1368" y="594"/>
                      <a:pt x="1359" y="821"/>
                      <a:pt x="1341" y="1056"/>
                    </a:cubicBezTo>
                    <a:cubicBezTo>
                      <a:pt x="1328" y="1292"/>
                      <a:pt x="1281" y="1530"/>
                      <a:pt x="1254" y="1768"/>
                    </a:cubicBezTo>
                    <a:lnTo>
                      <a:pt x="1254" y="1768"/>
                    </a:lnTo>
                    <a:cubicBezTo>
                      <a:pt x="1219" y="1778"/>
                      <a:pt x="1185" y="1788"/>
                      <a:pt x="1151" y="1799"/>
                    </a:cubicBezTo>
                    <a:cubicBezTo>
                      <a:pt x="1073" y="1829"/>
                      <a:pt x="1001" y="1843"/>
                      <a:pt x="933" y="1843"/>
                    </a:cubicBezTo>
                    <a:cubicBezTo>
                      <a:pt x="523" y="1843"/>
                      <a:pt x="310" y="1325"/>
                      <a:pt x="318" y="920"/>
                    </a:cubicBezTo>
                    <a:cubicBezTo>
                      <a:pt x="327" y="649"/>
                      <a:pt x="399" y="287"/>
                      <a:pt x="698" y="205"/>
                    </a:cubicBezTo>
                    <a:cubicBezTo>
                      <a:pt x="734" y="194"/>
                      <a:pt x="772" y="189"/>
                      <a:pt x="812" y="189"/>
                    </a:cubicBezTo>
                    <a:close/>
                    <a:moveTo>
                      <a:pt x="826" y="0"/>
                    </a:moveTo>
                    <a:cubicBezTo>
                      <a:pt x="668" y="0"/>
                      <a:pt x="514" y="55"/>
                      <a:pt x="399" y="178"/>
                    </a:cubicBezTo>
                    <a:cubicBezTo>
                      <a:pt x="1" y="613"/>
                      <a:pt x="82" y="1500"/>
                      <a:pt x="544" y="1871"/>
                    </a:cubicBezTo>
                    <a:cubicBezTo>
                      <a:pt x="659" y="1966"/>
                      <a:pt x="784" y="1999"/>
                      <a:pt x="911" y="1999"/>
                    </a:cubicBezTo>
                    <a:cubicBezTo>
                      <a:pt x="1019" y="1999"/>
                      <a:pt x="1129" y="1976"/>
                      <a:pt x="1239" y="1947"/>
                    </a:cubicBezTo>
                    <a:lnTo>
                      <a:pt x="1239" y="1947"/>
                    </a:lnTo>
                    <a:cubicBezTo>
                      <a:pt x="1227" y="2163"/>
                      <a:pt x="1245" y="2379"/>
                      <a:pt x="1332" y="2595"/>
                    </a:cubicBezTo>
                    <a:cubicBezTo>
                      <a:pt x="1477" y="2985"/>
                      <a:pt x="1948" y="3103"/>
                      <a:pt x="2319" y="3103"/>
                    </a:cubicBezTo>
                    <a:lnTo>
                      <a:pt x="2328" y="3093"/>
                    </a:lnTo>
                    <a:lnTo>
                      <a:pt x="2310" y="2704"/>
                    </a:lnTo>
                    <a:cubicBezTo>
                      <a:pt x="2260" y="2709"/>
                      <a:pt x="2210" y="2711"/>
                      <a:pt x="2162" y="2711"/>
                    </a:cubicBezTo>
                    <a:cubicBezTo>
                      <a:pt x="1919" y="2711"/>
                      <a:pt x="1703" y="2648"/>
                      <a:pt x="1613" y="2460"/>
                    </a:cubicBezTo>
                    <a:cubicBezTo>
                      <a:pt x="1536" y="2272"/>
                      <a:pt x="1515" y="2074"/>
                      <a:pt x="1518" y="1871"/>
                    </a:cubicBezTo>
                    <a:lnTo>
                      <a:pt x="1518" y="1871"/>
                    </a:lnTo>
                    <a:cubicBezTo>
                      <a:pt x="1532" y="1868"/>
                      <a:pt x="1545" y="1865"/>
                      <a:pt x="1558" y="1862"/>
                    </a:cubicBezTo>
                    <a:cubicBezTo>
                      <a:pt x="1957" y="1772"/>
                      <a:pt x="2364" y="1699"/>
                      <a:pt x="2763" y="1654"/>
                    </a:cubicBezTo>
                    <a:cubicBezTo>
                      <a:pt x="2784" y="1651"/>
                      <a:pt x="2807" y="1650"/>
                      <a:pt x="2830" y="1650"/>
                    </a:cubicBezTo>
                    <a:cubicBezTo>
                      <a:pt x="2886" y="1650"/>
                      <a:pt x="2947" y="1656"/>
                      <a:pt x="2998" y="1663"/>
                    </a:cubicBezTo>
                    <a:cubicBezTo>
                      <a:pt x="3460" y="1708"/>
                      <a:pt x="3867" y="2052"/>
                      <a:pt x="4003" y="2496"/>
                    </a:cubicBezTo>
                    <a:cubicBezTo>
                      <a:pt x="4103" y="2786"/>
                      <a:pt x="4066" y="3121"/>
                      <a:pt x="3922" y="3383"/>
                    </a:cubicBezTo>
                    <a:cubicBezTo>
                      <a:pt x="3768" y="3655"/>
                      <a:pt x="3514" y="3854"/>
                      <a:pt x="3215" y="3981"/>
                    </a:cubicBezTo>
                    <a:cubicBezTo>
                      <a:pt x="2618" y="4207"/>
                      <a:pt x="1966" y="4443"/>
                      <a:pt x="1441" y="4859"/>
                    </a:cubicBezTo>
                    <a:cubicBezTo>
                      <a:pt x="888" y="5276"/>
                      <a:pt x="544" y="5946"/>
                      <a:pt x="888" y="6616"/>
                    </a:cubicBezTo>
                    <a:cubicBezTo>
                      <a:pt x="445" y="5556"/>
                      <a:pt x="1495" y="4823"/>
                      <a:pt x="2355" y="4470"/>
                    </a:cubicBezTo>
                    <a:cubicBezTo>
                      <a:pt x="2645" y="4334"/>
                      <a:pt x="2980" y="4243"/>
                      <a:pt x="3279" y="4126"/>
                    </a:cubicBezTo>
                    <a:cubicBezTo>
                      <a:pt x="4401" y="3700"/>
                      <a:pt x="4583" y="2260"/>
                      <a:pt x="3514" y="1654"/>
                    </a:cubicBezTo>
                    <a:cubicBezTo>
                      <a:pt x="3309" y="1533"/>
                      <a:pt x="3075" y="1485"/>
                      <a:pt x="2843" y="1485"/>
                    </a:cubicBezTo>
                    <a:cubicBezTo>
                      <a:pt x="2727" y="1485"/>
                      <a:pt x="2612" y="1497"/>
                      <a:pt x="2500" y="1518"/>
                    </a:cubicBezTo>
                    <a:cubicBezTo>
                      <a:pt x="2174" y="1570"/>
                      <a:pt x="1848" y="1622"/>
                      <a:pt x="1526" y="1698"/>
                    </a:cubicBezTo>
                    <a:lnTo>
                      <a:pt x="1526" y="1698"/>
                    </a:lnTo>
                    <a:cubicBezTo>
                      <a:pt x="1552" y="1311"/>
                      <a:pt x="1628" y="913"/>
                      <a:pt x="1531" y="540"/>
                    </a:cubicBezTo>
                    <a:cubicBezTo>
                      <a:pt x="1477" y="220"/>
                      <a:pt x="1144" y="0"/>
                      <a:pt x="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1578625" y="2550325"/>
                <a:ext cx="44850" cy="58875"/>
              </a:xfrm>
              <a:custGeom>
                <a:avLst/>
                <a:gdLst/>
                <a:ahLst/>
                <a:cxnLst/>
                <a:rect l="l" t="t" r="r" b="b"/>
                <a:pathLst>
                  <a:path w="1794" h="2355" extrusionOk="0">
                    <a:moveTo>
                      <a:pt x="1766" y="0"/>
                    </a:moveTo>
                    <a:cubicBezTo>
                      <a:pt x="734" y="290"/>
                      <a:pt x="1" y="1268"/>
                      <a:pt x="154" y="2354"/>
                    </a:cubicBezTo>
                    <a:cubicBezTo>
                      <a:pt x="136" y="2101"/>
                      <a:pt x="154" y="1838"/>
                      <a:pt x="218" y="1594"/>
                    </a:cubicBezTo>
                    <a:cubicBezTo>
                      <a:pt x="408" y="860"/>
                      <a:pt x="1069" y="290"/>
                      <a:pt x="1793" y="109"/>
                    </a:cubicBezTo>
                    <a:lnTo>
                      <a:pt x="17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1578325" y="2518625"/>
                <a:ext cx="44025" cy="29650"/>
              </a:xfrm>
              <a:custGeom>
                <a:avLst/>
                <a:gdLst/>
                <a:ahLst/>
                <a:cxnLst/>
                <a:rect l="l" t="t" r="r" b="b"/>
                <a:pathLst>
                  <a:path w="1761" h="1186" extrusionOk="0">
                    <a:moveTo>
                      <a:pt x="239" y="1"/>
                    </a:moveTo>
                    <a:cubicBezTo>
                      <a:pt x="67" y="372"/>
                      <a:pt x="49" y="933"/>
                      <a:pt x="492" y="1132"/>
                    </a:cubicBezTo>
                    <a:cubicBezTo>
                      <a:pt x="608" y="1170"/>
                      <a:pt x="726" y="1185"/>
                      <a:pt x="844" y="1185"/>
                    </a:cubicBezTo>
                    <a:cubicBezTo>
                      <a:pt x="1153" y="1185"/>
                      <a:pt x="1466" y="1082"/>
                      <a:pt x="1760" y="997"/>
                    </a:cubicBezTo>
                    <a:lnTo>
                      <a:pt x="1724" y="897"/>
                    </a:lnTo>
                    <a:cubicBezTo>
                      <a:pt x="1534" y="978"/>
                      <a:pt x="1325" y="1042"/>
                      <a:pt x="1117" y="1078"/>
                    </a:cubicBezTo>
                    <a:cubicBezTo>
                      <a:pt x="993" y="1112"/>
                      <a:pt x="879" y="1128"/>
                      <a:pt x="778" y="1128"/>
                    </a:cubicBezTo>
                    <a:cubicBezTo>
                      <a:pt x="206" y="1128"/>
                      <a:pt x="1" y="623"/>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1581350" y="2547375"/>
                <a:ext cx="19475" cy="20625"/>
              </a:xfrm>
              <a:custGeom>
                <a:avLst/>
                <a:gdLst/>
                <a:ahLst/>
                <a:cxnLst/>
                <a:rect l="l" t="t" r="r" b="b"/>
                <a:pathLst>
                  <a:path w="779" h="825" extrusionOk="0">
                    <a:moveTo>
                      <a:pt x="761" y="0"/>
                    </a:moveTo>
                    <a:cubicBezTo>
                      <a:pt x="426" y="172"/>
                      <a:pt x="64" y="426"/>
                      <a:pt x="0" y="824"/>
                    </a:cubicBezTo>
                    <a:cubicBezTo>
                      <a:pt x="82" y="435"/>
                      <a:pt x="444" y="200"/>
                      <a:pt x="779" y="46"/>
                    </a:cubicBezTo>
                    <a:lnTo>
                      <a:pt x="7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1590400" y="2574525"/>
                <a:ext cx="29900" cy="31800"/>
              </a:xfrm>
              <a:custGeom>
                <a:avLst/>
                <a:gdLst/>
                <a:ahLst/>
                <a:cxnLst/>
                <a:rect l="l" t="t" r="r" b="b"/>
                <a:pathLst>
                  <a:path w="1196" h="1272" extrusionOk="0">
                    <a:moveTo>
                      <a:pt x="842" y="1"/>
                    </a:moveTo>
                    <a:cubicBezTo>
                      <a:pt x="553" y="300"/>
                      <a:pt x="0" y="1024"/>
                      <a:pt x="634" y="1260"/>
                    </a:cubicBezTo>
                    <a:cubicBezTo>
                      <a:pt x="666" y="1268"/>
                      <a:pt x="697" y="1272"/>
                      <a:pt x="729" y="1272"/>
                    </a:cubicBezTo>
                    <a:cubicBezTo>
                      <a:pt x="905" y="1272"/>
                      <a:pt x="1071" y="1149"/>
                      <a:pt x="1132" y="988"/>
                    </a:cubicBezTo>
                    <a:cubicBezTo>
                      <a:pt x="1168" y="906"/>
                      <a:pt x="1196" y="771"/>
                      <a:pt x="1105" y="707"/>
                    </a:cubicBezTo>
                    <a:lnTo>
                      <a:pt x="1105" y="707"/>
                    </a:lnTo>
                    <a:cubicBezTo>
                      <a:pt x="1187" y="780"/>
                      <a:pt x="1159" y="897"/>
                      <a:pt x="1114" y="979"/>
                    </a:cubicBezTo>
                    <a:cubicBezTo>
                      <a:pt x="1050" y="1133"/>
                      <a:pt x="901" y="1218"/>
                      <a:pt x="754" y="1218"/>
                    </a:cubicBezTo>
                    <a:cubicBezTo>
                      <a:pt x="633" y="1218"/>
                      <a:pt x="514" y="1160"/>
                      <a:pt x="444" y="1033"/>
                    </a:cubicBezTo>
                    <a:cubicBezTo>
                      <a:pt x="317" y="698"/>
                      <a:pt x="707" y="300"/>
                      <a:pt x="924" y="73"/>
                    </a:cubicBezTo>
                    <a:lnTo>
                      <a:pt x="915" y="73"/>
                    </a:lnTo>
                    <a:lnTo>
                      <a:pt x="8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1576125" y="2697900"/>
                <a:ext cx="57525" cy="303575"/>
              </a:xfrm>
              <a:custGeom>
                <a:avLst/>
                <a:gdLst/>
                <a:ahLst/>
                <a:cxnLst/>
                <a:rect l="l" t="t" r="r" b="b"/>
                <a:pathLst>
                  <a:path w="2301" h="12143" extrusionOk="0">
                    <a:moveTo>
                      <a:pt x="2111" y="1"/>
                    </a:moveTo>
                    <a:cubicBezTo>
                      <a:pt x="1377" y="1440"/>
                      <a:pt x="599" y="2943"/>
                      <a:pt x="580" y="4600"/>
                    </a:cubicBezTo>
                    <a:cubicBezTo>
                      <a:pt x="571" y="5144"/>
                      <a:pt x="662" y="5687"/>
                      <a:pt x="743" y="6221"/>
                    </a:cubicBezTo>
                    <a:cubicBezTo>
                      <a:pt x="870" y="7000"/>
                      <a:pt x="1033" y="7842"/>
                      <a:pt x="1187" y="8611"/>
                    </a:cubicBezTo>
                    <a:cubicBezTo>
                      <a:pt x="1529" y="9861"/>
                      <a:pt x="1049" y="11317"/>
                      <a:pt x="31" y="12126"/>
                    </a:cubicBezTo>
                    <a:lnTo>
                      <a:pt x="31" y="12126"/>
                    </a:lnTo>
                    <a:cubicBezTo>
                      <a:pt x="1232" y="11455"/>
                      <a:pt x="1755" y="9859"/>
                      <a:pt x="1413" y="8566"/>
                    </a:cubicBezTo>
                    <a:cubicBezTo>
                      <a:pt x="1269" y="7796"/>
                      <a:pt x="1124" y="6945"/>
                      <a:pt x="997" y="6185"/>
                    </a:cubicBezTo>
                    <a:cubicBezTo>
                      <a:pt x="906" y="5660"/>
                      <a:pt x="816" y="5134"/>
                      <a:pt x="834" y="4600"/>
                    </a:cubicBezTo>
                    <a:cubicBezTo>
                      <a:pt x="843" y="3541"/>
                      <a:pt x="1178" y="2518"/>
                      <a:pt x="1613" y="1549"/>
                    </a:cubicBezTo>
                    <a:cubicBezTo>
                      <a:pt x="1830" y="1060"/>
                      <a:pt x="2056" y="571"/>
                      <a:pt x="2301" y="100"/>
                    </a:cubicBezTo>
                    <a:lnTo>
                      <a:pt x="2111" y="1"/>
                    </a:lnTo>
                    <a:close/>
                    <a:moveTo>
                      <a:pt x="31" y="12126"/>
                    </a:moveTo>
                    <a:cubicBezTo>
                      <a:pt x="21" y="12132"/>
                      <a:pt x="11" y="12137"/>
                      <a:pt x="1" y="12143"/>
                    </a:cubicBezTo>
                    <a:lnTo>
                      <a:pt x="10" y="12143"/>
                    </a:lnTo>
                    <a:cubicBezTo>
                      <a:pt x="17" y="12137"/>
                      <a:pt x="24" y="12132"/>
                      <a:pt x="31" y="121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1575000" y="2717600"/>
                <a:ext cx="69975" cy="273925"/>
              </a:xfrm>
              <a:custGeom>
                <a:avLst/>
                <a:gdLst/>
                <a:ahLst/>
                <a:cxnLst/>
                <a:rect l="l" t="t" r="r" b="b"/>
                <a:pathLst>
                  <a:path w="2799" h="10957" extrusionOk="0">
                    <a:moveTo>
                      <a:pt x="2445" y="0"/>
                    </a:moveTo>
                    <a:lnTo>
                      <a:pt x="2237" y="18"/>
                    </a:lnTo>
                    <a:cubicBezTo>
                      <a:pt x="2319" y="1223"/>
                      <a:pt x="2409" y="2454"/>
                      <a:pt x="2518" y="3658"/>
                    </a:cubicBezTo>
                    <a:cubicBezTo>
                      <a:pt x="2581" y="4383"/>
                      <a:pt x="2319" y="5071"/>
                      <a:pt x="2192" y="5786"/>
                    </a:cubicBezTo>
                    <a:cubicBezTo>
                      <a:pt x="2029" y="6574"/>
                      <a:pt x="1911" y="7389"/>
                      <a:pt x="1893" y="8204"/>
                    </a:cubicBezTo>
                    <a:cubicBezTo>
                      <a:pt x="1875" y="8358"/>
                      <a:pt x="1803" y="8484"/>
                      <a:pt x="1730" y="8620"/>
                    </a:cubicBezTo>
                    <a:cubicBezTo>
                      <a:pt x="1495" y="9037"/>
                      <a:pt x="1205" y="9426"/>
                      <a:pt x="906" y="9806"/>
                    </a:cubicBezTo>
                    <a:cubicBezTo>
                      <a:pt x="616" y="10196"/>
                      <a:pt x="318" y="10576"/>
                      <a:pt x="1" y="10956"/>
                    </a:cubicBezTo>
                    <a:cubicBezTo>
                      <a:pt x="372" y="10630"/>
                      <a:pt x="707" y="10277"/>
                      <a:pt x="1033" y="9906"/>
                    </a:cubicBezTo>
                    <a:cubicBezTo>
                      <a:pt x="1350" y="9535"/>
                      <a:pt x="1658" y="9154"/>
                      <a:pt x="1911" y="8729"/>
                    </a:cubicBezTo>
                    <a:cubicBezTo>
                      <a:pt x="2002" y="8575"/>
                      <a:pt x="2092" y="8394"/>
                      <a:pt x="2110" y="8213"/>
                    </a:cubicBezTo>
                    <a:cubicBezTo>
                      <a:pt x="2119" y="7896"/>
                      <a:pt x="2147" y="7579"/>
                      <a:pt x="2183" y="7262"/>
                    </a:cubicBezTo>
                    <a:cubicBezTo>
                      <a:pt x="2301" y="6166"/>
                      <a:pt x="2663" y="5125"/>
                      <a:pt x="2780" y="4021"/>
                    </a:cubicBezTo>
                    <a:cubicBezTo>
                      <a:pt x="2799" y="3758"/>
                      <a:pt x="2717" y="3188"/>
                      <a:pt x="2699" y="2916"/>
                    </a:cubicBezTo>
                    <a:lnTo>
                      <a:pt x="24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1622550" y="2761275"/>
                <a:ext cx="16550" cy="89000"/>
              </a:xfrm>
              <a:custGeom>
                <a:avLst/>
                <a:gdLst/>
                <a:ahLst/>
                <a:cxnLst/>
                <a:rect l="l" t="t" r="r" b="b"/>
                <a:pathLst>
                  <a:path w="662" h="3560" extrusionOk="0">
                    <a:moveTo>
                      <a:pt x="453" y="1"/>
                    </a:moveTo>
                    <a:cubicBezTo>
                      <a:pt x="462" y="300"/>
                      <a:pt x="453" y="598"/>
                      <a:pt x="444" y="906"/>
                    </a:cubicBezTo>
                    <a:cubicBezTo>
                      <a:pt x="417" y="1278"/>
                      <a:pt x="399" y="1649"/>
                      <a:pt x="299" y="2011"/>
                    </a:cubicBezTo>
                    <a:cubicBezTo>
                      <a:pt x="217" y="2219"/>
                      <a:pt x="109" y="2427"/>
                      <a:pt x="82" y="2654"/>
                    </a:cubicBezTo>
                    <a:cubicBezTo>
                      <a:pt x="18" y="2953"/>
                      <a:pt x="0" y="3260"/>
                      <a:pt x="45" y="3559"/>
                    </a:cubicBezTo>
                    <a:cubicBezTo>
                      <a:pt x="0" y="3025"/>
                      <a:pt x="163" y="2518"/>
                      <a:pt x="408" y="2047"/>
                    </a:cubicBezTo>
                    <a:cubicBezTo>
                      <a:pt x="607" y="1386"/>
                      <a:pt x="625" y="689"/>
                      <a:pt x="6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1630000" y="2603975"/>
                <a:ext cx="24250" cy="165025"/>
              </a:xfrm>
              <a:custGeom>
                <a:avLst/>
                <a:gdLst/>
                <a:ahLst/>
                <a:cxnLst/>
                <a:rect l="l" t="t" r="r" b="b"/>
                <a:pathLst>
                  <a:path w="970" h="6601" extrusionOk="0">
                    <a:moveTo>
                      <a:pt x="200" y="0"/>
                    </a:moveTo>
                    <a:cubicBezTo>
                      <a:pt x="200" y="0"/>
                      <a:pt x="200" y="1"/>
                      <a:pt x="200" y="1"/>
                    </a:cubicBezTo>
                    <a:lnTo>
                      <a:pt x="200" y="1"/>
                    </a:lnTo>
                    <a:lnTo>
                      <a:pt x="209" y="0"/>
                    </a:lnTo>
                    <a:close/>
                    <a:moveTo>
                      <a:pt x="200" y="1"/>
                    </a:moveTo>
                    <a:lnTo>
                      <a:pt x="1" y="18"/>
                    </a:lnTo>
                    <a:cubicBezTo>
                      <a:pt x="91" y="715"/>
                      <a:pt x="191" y="1422"/>
                      <a:pt x="481" y="2074"/>
                    </a:cubicBezTo>
                    <a:cubicBezTo>
                      <a:pt x="707" y="2436"/>
                      <a:pt x="743" y="2843"/>
                      <a:pt x="725" y="3260"/>
                    </a:cubicBezTo>
                    <a:cubicBezTo>
                      <a:pt x="698" y="3812"/>
                      <a:pt x="599" y="4364"/>
                      <a:pt x="608" y="4926"/>
                    </a:cubicBezTo>
                    <a:cubicBezTo>
                      <a:pt x="617" y="5487"/>
                      <a:pt x="653" y="6048"/>
                      <a:pt x="698" y="6601"/>
                    </a:cubicBezTo>
                    <a:cubicBezTo>
                      <a:pt x="671" y="6048"/>
                      <a:pt x="653" y="5487"/>
                      <a:pt x="662" y="4935"/>
                    </a:cubicBezTo>
                    <a:cubicBezTo>
                      <a:pt x="662" y="4093"/>
                      <a:pt x="970" y="3251"/>
                      <a:pt x="780" y="2409"/>
                    </a:cubicBezTo>
                    <a:cubicBezTo>
                      <a:pt x="752" y="2345"/>
                      <a:pt x="734" y="2273"/>
                      <a:pt x="698" y="2200"/>
                    </a:cubicBezTo>
                    <a:cubicBezTo>
                      <a:pt x="354" y="1530"/>
                      <a:pt x="291" y="743"/>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1587225" y="2966150"/>
                <a:ext cx="32175" cy="59100"/>
              </a:xfrm>
              <a:custGeom>
                <a:avLst/>
                <a:gdLst/>
                <a:ahLst/>
                <a:cxnLst/>
                <a:rect l="l" t="t" r="r" b="b"/>
                <a:pathLst>
                  <a:path w="1287" h="2364" extrusionOk="0">
                    <a:moveTo>
                      <a:pt x="1187" y="0"/>
                    </a:moveTo>
                    <a:cubicBezTo>
                      <a:pt x="1042" y="453"/>
                      <a:pt x="861" y="897"/>
                      <a:pt x="625" y="1304"/>
                    </a:cubicBezTo>
                    <a:cubicBezTo>
                      <a:pt x="508" y="1512"/>
                      <a:pt x="372" y="1711"/>
                      <a:pt x="218" y="1893"/>
                    </a:cubicBezTo>
                    <a:cubicBezTo>
                      <a:pt x="136" y="1974"/>
                      <a:pt x="64" y="2128"/>
                      <a:pt x="155" y="2228"/>
                    </a:cubicBezTo>
                    <a:cubicBezTo>
                      <a:pt x="245" y="2318"/>
                      <a:pt x="372" y="2345"/>
                      <a:pt x="490" y="2363"/>
                    </a:cubicBezTo>
                    <a:cubicBezTo>
                      <a:pt x="218" y="2318"/>
                      <a:pt x="1" y="2164"/>
                      <a:pt x="236" y="1911"/>
                    </a:cubicBezTo>
                    <a:cubicBezTo>
                      <a:pt x="399" y="1730"/>
                      <a:pt x="544" y="1539"/>
                      <a:pt x="671" y="1331"/>
                    </a:cubicBezTo>
                    <a:cubicBezTo>
                      <a:pt x="924" y="924"/>
                      <a:pt x="1123" y="489"/>
                      <a:pt x="1286" y="27"/>
                    </a:cubicBezTo>
                    <a:lnTo>
                      <a:pt x="11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1601950" y="2904125"/>
                <a:ext cx="31025" cy="115450"/>
              </a:xfrm>
              <a:custGeom>
                <a:avLst/>
                <a:gdLst/>
                <a:ahLst/>
                <a:cxnLst/>
                <a:rect l="l" t="t" r="r" b="b"/>
                <a:pathLst>
                  <a:path w="1241" h="4618" extrusionOk="0">
                    <a:moveTo>
                      <a:pt x="878" y="0"/>
                    </a:moveTo>
                    <a:lnTo>
                      <a:pt x="670" y="45"/>
                    </a:lnTo>
                    <a:cubicBezTo>
                      <a:pt x="951" y="1395"/>
                      <a:pt x="1241" y="2943"/>
                      <a:pt x="390" y="4156"/>
                    </a:cubicBezTo>
                    <a:cubicBezTo>
                      <a:pt x="295" y="4298"/>
                      <a:pt x="187" y="4447"/>
                      <a:pt x="59" y="4566"/>
                    </a:cubicBezTo>
                    <a:lnTo>
                      <a:pt x="59" y="4566"/>
                    </a:lnTo>
                    <a:cubicBezTo>
                      <a:pt x="649" y="4033"/>
                      <a:pt x="1007" y="3252"/>
                      <a:pt x="1069" y="2454"/>
                    </a:cubicBezTo>
                    <a:cubicBezTo>
                      <a:pt x="1123" y="1630"/>
                      <a:pt x="1014" y="815"/>
                      <a:pt x="878" y="0"/>
                    </a:cubicBezTo>
                    <a:close/>
                    <a:moveTo>
                      <a:pt x="59" y="4566"/>
                    </a:moveTo>
                    <a:lnTo>
                      <a:pt x="59" y="4566"/>
                    </a:lnTo>
                    <a:cubicBezTo>
                      <a:pt x="40" y="4584"/>
                      <a:pt x="20" y="4601"/>
                      <a:pt x="0" y="4618"/>
                    </a:cubicBezTo>
                    <a:cubicBezTo>
                      <a:pt x="20" y="4601"/>
                      <a:pt x="40" y="4584"/>
                      <a:pt x="59" y="4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1639075" y="2531975"/>
                <a:ext cx="34200" cy="178400"/>
              </a:xfrm>
              <a:custGeom>
                <a:avLst/>
                <a:gdLst/>
                <a:ahLst/>
                <a:cxnLst/>
                <a:rect l="l" t="t" r="r" b="b"/>
                <a:pathLst>
                  <a:path w="1368" h="7136" extrusionOk="0">
                    <a:moveTo>
                      <a:pt x="1213" y="1"/>
                    </a:moveTo>
                    <a:cubicBezTo>
                      <a:pt x="1141" y="300"/>
                      <a:pt x="1041" y="598"/>
                      <a:pt x="915" y="879"/>
                    </a:cubicBezTo>
                    <a:cubicBezTo>
                      <a:pt x="788" y="1169"/>
                      <a:pt x="589" y="1413"/>
                      <a:pt x="444" y="1703"/>
                    </a:cubicBezTo>
                    <a:cubicBezTo>
                      <a:pt x="236" y="2129"/>
                      <a:pt x="63" y="2617"/>
                      <a:pt x="172" y="3097"/>
                    </a:cubicBezTo>
                    <a:cubicBezTo>
                      <a:pt x="236" y="3414"/>
                      <a:pt x="399" y="3695"/>
                      <a:pt x="516" y="3985"/>
                    </a:cubicBezTo>
                    <a:cubicBezTo>
                      <a:pt x="652" y="4419"/>
                      <a:pt x="715" y="4917"/>
                      <a:pt x="580" y="5352"/>
                    </a:cubicBezTo>
                    <a:cubicBezTo>
                      <a:pt x="471" y="5651"/>
                      <a:pt x="308" y="5922"/>
                      <a:pt x="172" y="6212"/>
                    </a:cubicBezTo>
                    <a:cubicBezTo>
                      <a:pt x="45" y="6502"/>
                      <a:pt x="0" y="6828"/>
                      <a:pt x="63" y="7136"/>
                    </a:cubicBezTo>
                    <a:cubicBezTo>
                      <a:pt x="9" y="6828"/>
                      <a:pt x="54" y="6502"/>
                      <a:pt x="190" y="6221"/>
                    </a:cubicBezTo>
                    <a:cubicBezTo>
                      <a:pt x="326" y="5931"/>
                      <a:pt x="498" y="5669"/>
                      <a:pt x="616" y="5370"/>
                    </a:cubicBezTo>
                    <a:cubicBezTo>
                      <a:pt x="734" y="5071"/>
                      <a:pt x="715" y="4736"/>
                      <a:pt x="688" y="4428"/>
                    </a:cubicBezTo>
                    <a:cubicBezTo>
                      <a:pt x="661" y="4111"/>
                      <a:pt x="534" y="3804"/>
                      <a:pt x="399" y="3523"/>
                    </a:cubicBezTo>
                    <a:cubicBezTo>
                      <a:pt x="109" y="2934"/>
                      <a:pt x="254" y="2301"/>
                      <a:pt x="552" y="1757"/>
                    </a:cubicBezTo>
                    <a:cubicBezTo>
                      <a:pt x="706" y="1477"/>
                      <a:pt x="906" y="1232"/>
                      <a:pt x="1041" y="942"/>
                    </a:cubicBezTo>
                    <a:cubicBezTo>
                      <a:pt x="1177" y="653"/>
                      <a:pt x="1286" y="354"/>
                      <a:pt x="1367" y="37"/>
                    </a:cubicBezTo>
                    <a:lnTo>
                      <a:pt x="12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1643450" y="2561850"/>
                <a:ext cx="19625" cy="44175"/>
              </a:xfrm>
              <a:custGeom>
                <a:avLst/>
                <a:gdLst/>
                <a:ahLst/>
                <a:cxnLst/>
                <a:rect l="l" t="t" r="r" b="b"/>
                <a:pathLst>
                  <a:path w="785" h="1767" extrusionOk="0">
                    <a:moveTo>
                      <a:pt x="613" y="1"/>
                    </a:moveTo>
                    <a:cubicBezTo>
                      <a:pt x="526" y="287"/>
                      <a:pt x="0" y="1767"/>
                      <a:pt x="542" y="1767"/>
                    </a:cubicBezTo>
                    <a:cubicBezTo>
                      <a:pt x="566" y="1767"/>
                      <a:pt x="593" y="1764"/>
                      <a:pt x="622" y="1757"/>
                    </a:cubicBezTo>
                    <a:cubicBezTo>
                      <a:pt x="703" y="1721"/>
                      <a:pt x="776" y="1640"/>
                      <a:pt x="785" y="1540"/>
                    </a:cubicBezTo>
                    <a:lnTo>
                      <a:pt x="785" y="1540"/>
                    </a:lnTo>
                    <a:cubicBezTo>
                      <a:pt x="776" y="1640"/>
                      <a:pt x="694" y="1712"/>
                      <a:pt x="613" y="1748"/>
                    </a:cubicBezTo>
                    <a:cubicBezTo>
                      <a:pt x="590" y="1753"/>
                      <a:pt x="569" y="1755"/>
                      <a:pt x="550" y="1755"/>
                    </a:cubicBezTo>
                    <a:cubicBezTo>
                      <a:pt x="33" y="1755"/>
                      <a:pt x="625" y="290"/>
                      <a:pt x="712" y="37"/>
                    </a:cubicBezTo>
                    <a:lnTo>
                      <a:pt x="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1591750" y="2662150"/>
                <a:ext cx="42575" cy="57150"/>
              </a:xfrm>
              <a:custGeom>
                <a:avLst/>
                <a:gdLst/>
                <a:ahLst/>
                <a:cxnLst/>
                <a:rect l="l" t="t" r="r" b="b"/>
                <a:pathLst>
                  <a:path w="1703" h="2286" extrusionOk="0">
                    <a:moveTo>
                      <a:pt x="1" y="0"/>
                    </a:moveTo>
                    <a:lnTo>
                      <a:pt x="1" y="0"/>
                    </a:lnTo>
                    <a:cubicBezTo>
                      <a:pt x="46" y="109"/>
                      <a:pt x="37" y="217"/>
                      <a:pt x="73" y="326"/>
                    </a:cubicBezTo>
                    <a:cubicBezTo>
                      <a:pt x="109" y="435"/>
                      <a:pt x="191" y="516"/>
                      <a:pt x="281" y="580"/>
                    </a:cubicBezTo>
                    <a:cubicBezTo>
                      <a:pt x="499" y="752"/>
                      <a:pt x="1458" y="815"/>
                      <a:pt x="1123" y="1231"/>
                    </a:cubicBezTo>
                    <a:cubicBezTo>
                      <a:pt x="861" y="1530"/>
                      <a:pt x="318" y="1476"/>
                      <a:pt x="155" y="1874"/>
                    </a:cubicBezTo>
                    <a:cubicBezTo>
                      <a:pt x="91" y="2101"/>
                      <a:pt x="336" y="2227"/>
                      <a:pt x="517" y="2273"/>
                    </a:cubicBezTo>
                    <a:cubicBezTo>
                      <a:pt x="564" y="2281"/>
                      <a:pt x="610" y="2285"/>
                      <a:pt x="654" y="2285"/>
                    </a:cubicBezTo>
                    <a:cubicBezTo>
                      <a:pt x="1219" y="2285"/>
                      <a:pt x="1535" y="1621"/>
                      <a:pt x="1703" y="1159"/>
                    </a:cubicBezTo>
                    <a:lnTo>
                      <a:pt x="1504" y="1096"/>
                    </a:lnTo>
                    <a:cubicBezTo>
                      <a:pt x="1440" y="1295"/>
                      <a:pt x="1359" y="1494"/>
                      <a:pt x="1250" y="1675"/>
                    </a:cubicBezTo>
                    <a:cubicBezTo>
                      <a:pt x="1113" y="1902"/>
                      <a:pt x="910" y="2129"/>
                      <a:pt x="648" y="2129"/>
                    </a:cubicBezTo>
                    <a:cubicBezTo>
                      <a:pt x="617" y="2129"/>
                      <a:pt x="586" y="2125"/>
                      <a:pt x="553" y="2119"/>
                    </a:cubicBezTo>
                    <a:cubicBezTo>
                      <a:pt x="82" y="2019"/>
                      <a:pt x="300" y="1766"/>
                      <a:pt x="598" y="1630"/>
                    </a:cubicBezTo>
                    <a:cubicBezTo>
                      <a:pt x="788" y="1548"/>
                      <a:pt x="1024" y="1467"/>
                      <a:pt x="1178" y="1286"/>
                    </a:cubicBezTo>
                    <a:cubicBezTo>
                      <a:pt x="1395" y="1041"/>
                      <a:pt x="1160" y="833"/>
                      <a:pt x="915" y="761"/>
                    </a:cubicBezTo>
                    <a:cubicBezTo>
                      <a:pt x="625" y="661"/>
                      <a:pt x="218" y="643"/>
                      <a:pt x="82" y="326"/>
                    </a:cubicBezTo>
                    <a:cubicBezTo>
                      <a:pt x="46" y="217"/>
                      <a:pt x="46" y="10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1588350" y="2653500"/>
                <a:ext cx="32625" cy="31750"/>
              </a:xfrm>
              <a:custGeom>
                <a:avLst/>
                <a:gdLst/>
                <a:ahLst/>
                <a:cxnLst/>
                <a:rect l="l" t="t" r="r" b="b"/>
                <a:pathLst>
                  <a:path w="1305" h="1270" extrusionOk="0">
                    <a:moveTo>
                      <a:pt x="802" y="1"/>
                    </a:moveTo>
                    <a:cubicBezTo>
                      <a:pt x="765" y="1"/>
                      <a:pt x="727" y="7"/>
                      <a:pt x="689" y="20"/>
                    </a:cubicBezTo>
                    <a:cubicBezTo>
                      <a:pt x="1" y="400"/>
                      <a:pt x="879" y="1061"/>
                      <a:pt x="1278" y="1270"/>
                    </a:cubicBezTo>
                    <a:lnTo>
                      <a:pt x="1305" y="1224"/>
                    </a:lnTo>
                    <a:cubicBezTo>
                      <a:pt x="1160" y="1152"/>
                      <a:pt x="1024" y="1061"/>
                      <a:pt x="897" y="962"/>
                    </a:cubicBezTo>
                    <a:cubicBezTo>
                      <a:pt x="716" y="817"/>
                      <a:pt x="499" y="654"/>
                      <a:pt x="463" y="409"/>
                    </a:cubicBezTo>
                    <a:cubicBezTo>
                      <a:pt x="445" y="255"/>
                      <a:pt x="544" y="93"/>
                      <a:pt x="689" y="29"/>
                    </a:cubicBezTo>
                    <a:cubicBezTo>
                      <a:pt x="730" y="11"/>
                      <a:pt x="771" y="2"/>
                      <a:pt x="810" y="2"/>
                    </a:cubicBezTo>
                    <a:cubicBezTo>
                      <a:pt x="850" y="2"/>
                      <a:pt x="888" y="11"/>
                      <a:pt x="924" y="29"/>
                    </a:cubicBezTo>
                    <a:lnTo>
                      <a:pt x="924" y="29"/>
                    </a:lnTo>
                    <a:cubicBezTo>
                      <a:pt x="885" y="10"/>
                      <a:pt x="844"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1588350" y="2715550"/>
                <a:ext cx="26750" cy="33350"/>
              </a:xfrm>
              <a:custGeom>
                <a:avLst/>
                <a:gdLst/>
                <a:ahLst/>
                <a:cxnLst/>
                <a:rect l="l" t="t" r="r" b="b"/>
                <a:pathLst>
                  <a:path w="1070" h="1334" extrusionOk="0">
                    <a:moveTo>
                      <a:pt x="1015" y="1"/>
                    </a:moveTo>
                    <a:cubicBezTo>
                      <a:pt x="671" y="236"/>
                      <a:pt x="173" y="399"/>
                      <a:pt x="64" y="852"/>
                    </a:cubicBezTo>
                    <a:cubicBezTo>
                      <a:pt x="10" y="1033"/>
                      <a:pt x="82" y="1223"/>
                      <a:pt x="254" y="1296"/>
                    </a:cubicBezTo>
                    <a:cubicBezTo>
                      <a:pt x="297" y="1319"/>
                      <a:pt x="345" y="1333"/>
                      <a:pt x="391" y="1333"/>
                    </a:cubicBezTo>
                    <a:cubicBezTo>
                      <a:pt x="433" y="1333"/>
                      <a:pt x="473" y="1322"/>
                      <a:pt x="508" y="1296"/>
                    </a:cubicBezTo>
                    <a:lnTo>
                      <a:pt x="508" y="1296"/>
                    </a:lnTo>
                    <a:cubicBezTo>
                      <a:pt x="478" y="1318"/>
                      <a:pt x="444" y="1326"/>
                      <a:pt x="410" y="1326"/>
                    </a:cubicBezTo>
                    <a:cubicBezTo>
                      <a:pt x="359" y="1326"/>
                      <a:pt x="306" y="1308"/>
                      <a:pt x="263" y="1287"/>
                    </a:cubicBezTo>
                    <a:cubicBezTo>
                      <a:pt x="1" y="1160"/>
                      <a:pt x="64" y="834"/>
                      <a:pt x="218" y="644"/>
                    </a:cubicBezTo>
                    <a:cubicBezTo>
                      <a:pt x="436" y="390"/>
                      <a:pt x="789" y="263"/>
                      <a:pt x="1069" y="91"/>
                    </a:cubicBezTo>
                    <a:lnTo>
                      <a:pt x="1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1603525" y="2374425"/>
                <a:ext cx="77225" cy="74075"/>
              </a:xfrm>
              <a:custGeom>
                <a:avLst/>
                <a:gdLst/>
                <a:ahLst/>
                <a:cxnLst/>
                <a:rect l="l" t="t" r="r" b="b"/>
                <a:pathLst>
                  <a:path w="3089" h="2963" extrusionOk="0">
                    <a:moveTo>
                      <a:pt x="2880" y="1"/>
                    </a:moveTo>
                    <a:cubicBezTo>
                      <a:pt x="2708" y="970"/>
                      <a:pt x="2472" y="2201"/>
                      <a:pt x="1495" y="2663"/>
                    </a:cubicBezTo>
                    <a:cubicBezTo>
                      <a:pt x="1383" y="2719"/>
                      <a:pt x="1252" y="2746"/>
                      <a:pt x="1120" y="2746"/>
                    </a:cubicBezTo>
                    <a:cubicBezTo>
                      <a:pt x="638" y="2746"/>
                      <a:pt x="138" y="2397"/>
                      <a:pt x="508" y="1893"/>
                    </a:cubicBezTo>
                    <a:lnTo>
                      <a:pt x="508" y="1893"/>
                    </a:lnTo>
                    <a:cubicBezTo>
                      <a:pt x="1" y="2246"/>
                      <a:pt x="381" y="2844"/>
                      <a:pt x="879" y="2934"/>
                    </a:cubicBezTo>
                    <a:cubicBezTo>
                      <a:pt x="962" y="2954"/>
                      <a:pt x="1046" y="2963"/>
                      <a:pt x="1129" y="2963"/>
                    </a:cubicBezTo>
                    <a:cubicBezTo>
                      <a:pt x="1517" y="2963"/>
                      <a:pt x="1895" y="2767"/>
                      <a:pt x="2156" y="2491"/>
                    </a:cubicBezTo>
                    <a:cubicBezTo>
                      <a:pt x="2789" y="1839"/>
                      <a:pt x="2998" y="906"/>
                      <a:pt x="3088" y="28"/>
                    </a:cubicBezTo>
                    <a:lnTo>
                      <a:pt x="28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1636125" y="2419475"/>
                <a:ext cx="41900" cy="86500"/>
              </a:xfrm>
              <a:custGeom>
                <a:avLst/>
                <a:gdLst/>
                <a:ahLst/>
                <a:cxnLst/>
                <a:rect l="l" t="t" r="r" b="b"/>
                <a:pathLst>
                  <a:path w="1676" h="3460" extrusionOk="0">
                    <a:moveTo>
                      <a:pt x="1060" y="1"/>
                    </a:moveTo>
                    <a:cubicBezTo>
                      <a:pt x="842" y="508"/>
                      <a:pt x="562" y="1033"/>
                      <a:pt x="589" y="1594"/>
                    </a:cubicBezTo>
                    <a:cubicBezTo>
                      <a:pt x="607" y="1721"/>
                      <a:pt x="670" y="1893"/>
                      <a:pt x="670" y="2011"/>
                    </a:cubicBezTo>
                    <a:cubicBezTo>
                      <a:pt x="625" y="2228"/>
                      <a:pt x="281" y="2273"/>
                      <a:pt x="172" y="2482"/>
                    </a:cubicBezTo>
                    <a:cubicBezTo>
                      <a:pt x="0" y="2871"/>
                      <a:pt x="788" y="2907"/>
                      <a:pt x="1024" y="2943"/>
                    </a:cubicBezTo>
                    <a:cubicBezTo>
                      <a:pt x="1114" y="2952"/>
                      <a:pt x="1214" y="2980"/>
                      <a:pt x="1286" y="3034"/>
                    </a:cubicBezTo>
                    <a:cubicBezTo>
                      <a:pt x="1350" y="3097"/>
                      <a:pt x="1386" y="3206"/>
                      <a:pt x="1449" y="3269"/>
                    </a:cubicBezTo>
                    <a:cubicBezTo>
                      <a:pt x="1522" y="3351"/>
                      <a:pt x="1594" y="3405"/>
                      <a:pt x="1675" y="3459"/>
                    </a:cubicBezTo>
                    <a:cubicBezTo>
                      <a:pt x="1603" y="3405"/>
                      <a:pt x="1522" y="3342"/>
                      <a:pt x="1467" y="3260"/>
                    </a:cubicBezTo>
                    <a:cubicBezTo>
                      <a:pt x="1395" y="3188"/>
                      <a:pt x="1377" y="3088"/>
                      <a:pt x="1304" y="3016"/>
                    </a:cubicBezTo>
                    <a:cubicBezTo>
                      <a:pt x="1150" y="2880"/>
                      <a:pt x="924" y="2889"/>
                      <a:pt x="734" y="2844"/>
                    </a:cubicBezTo>
                    <a:cubicBezTo>
                      <a:pt x="571" y="2808"/>
                      <a:pt x="344" y="2762"/>
                      <a:pt x="245" y="2626"/>
                    </a:cubicBezTo>
                    <a:cubicBezTo>
                      <a:pt x="209" y="2563"/>
                      <a:pt x="272" y="2491"/>
                      <a:pt x="344" y="2436"/>
                    </a:cubicBezTo>
                    <a:cubicBezTo>
                      <a:pt x="498" y="2328"/>
                      <a:pt x="770" y="2246"/>
                      <a:pt x="797" y="2020"/>
                    </a:cubicBezTo>
                    <a:cubicBezTo>
                      <a:pt x="815" y="1803"/>
                      <a:pt x="725" y="1649"/>
                      <a:pt x="743" y="1440"/>
                    </a:cubicBezTo>
                    <a:cubicBezTo>
                      <a:pt x="806" y="970"/>
                      <a:pt x="1033" y="526"/>
                      <a:pt x="1250" y="100"/>
                    </a:cubicBez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1573200" y="2462250"/>
                <a:ext cx="105050" cy="551675"/>
              </a:xfrm>
              <a:custGeom>
                <a:avLst/>
                <a:gdLst/>
                <a:ahLst/>
                <a:cxnLst/>
                <a:rect l="l" t="t" r="r" b="b"/>
                <a:pathLst>
                  <a:path w="4202" h="22067" extrusionOk="0">
                    <a:moveTo>
                      <a:pt x="3903" y="1"/>
                    </a:moveTo>
                    <a:cubicBezTo>
                      <a:pt x="3694" y="553"/>
                      <a:pt x="3350" y="1042"/>
                      <a:pt x="2916" y="1450"/>
                    </a:cubicBezTo>
                    <a:cubicBezTo>
                      <a:pt x="2653" y="1712"/>
                      <a:pt x="2327" y="1975"/>
                      <a:pt x="2173" y="2328"/>
                    </a:cubicBezTo>
                    <a:cubicBezTo>
                      <a:pt x="1766" y="3288"/>
                      <a:pt x="1992" y="4338"/>
                      <a:pt x="2101" y="5334"/>
                    </a:cubicBezTo>
                    <a:cubicBezTo>
                      <a:pt x="2291" y="7263"/>
                      <a:pt x="2264" y="9236"/>
                      <a:pt x="2110" y="11174"/>
                    </a:cubicBezTo>
                    <a:cubicBezTo>
                      <a:pt x="2056" y="11645"/>
                      <a:pt x="2019" y="12125"/>
                      <a:pt x="1829" y="12559"/>
                    </a:cubicBezTo>
                    <a:cubicBezTo>
                      <a:pt x="1250" y="13963"/>
                      <a:pt x="1349" y="15547"/>
                      <a:pt x="1639" y="16996"/>
                    </a:cubicBezTo>
                    <a:cubicBezTo>
                      <a:pt x="1838" y="17938"/>
                      <a:pt x="2092" y="18916"/>
                      <a:pt x="1829" y="19857"/>
                    </a:cubicBezTo>
                    <a:cubicBezTo>
                      <a:pt x="1693" y="20328"/>
                      <a:pt x="1331" y="20672"/>
                      <a:pt x="1032" y="21043"/>
                    </a:cubicBezTo>
                    <a:cubicBezTo>
                      <a:pt x="797" y="21324"/>
                      <a:pt x="562" y="21605"/>
                      <a:pt x="290" y="21858"/>
                    </a:cubicBezTo>
                    <a:cubicBezTo>
                      <a:pt x="226" y="21916"/>
                      <a:pt x="162" y="21978"/>
                      <a:pt x="92" y="22022"/>
                    </a:cubicBezTo>
                    <a:lnTo>
                      <a:pt x="92" y="22022"/>
                    </a:lnTo>
                    <a:cubicBezTo>
                      <a:pt x="481" y="21815"/>
                      <a:pt x="785" y="21418"/>
                      <a:pt x="1105" y="21107"/>
                    </a:cubicBezTo>
                    <a:cubicBezTo>
                      <a:pt x="1431" y="20736"/>
                      <a:pt x="1829" y="20392"/>
                      <a:pt x="1983" y="19912"/>
                    </a:cubicBezTo>
                    <a:cubicBezTo>
                      <a:pt x="2309" y="18943"/>
                      <a:pt x="2065" y="17911"/>
                      <a:pt x="1902" y="16951"/>
                    </a:cubicBezTo>
                    <a:cubicBezTo>
                      <a:pt x="1829" y="16471"/>
                      <a:pt x="1766" y="15991"/>
                      <a:pt x="1739" y="15502"/>
                    </a:cubicBezTo>
                    <a:cubicBezTo>
                      <a:pt x="1693" y="14560"/>
                      <a:pt x="1757" y="13574"/>
                      <a:pt x="2146" y="12695"/>
                    </a:cubicBezTo>
                    <a:cubicBezTo>
                      <a:pt x="2354" y="12224"/>
                      <a:pt x="2391" y="11708"/>
                      <a:pt x="2454" y="11210"/>
                    </a:cubicBezTo>
                    <a:cubicBezTo>
                      <a:pt x="2644" y="9236"/>
                      <a:pt x="2662" y="7272"/>
                      <a:pt x="2472" y="5289"/>
                    </a:cubicBezTo>
                    <a:cubicBezTo>
                      <a:pt x="2418" y="4818"/>
                      <a:pt x="2336" y="4320"/>
                      <a:pt x="2318" y="3840"/>
                    </a:cubicBezTo>
                    <a:cubicBezTo>
                      <a:pt x="2282" y="3134"/>
                      <a:pt x="2345" y="2428"/>
                      <a:pt x="2898" y="1948"/>
                    </a:cubicBezTo>
                    <a:lnTo>
                      <a:pt x="3160" y="1694"/>
                    </a:lnTo>
                    <a:cubicBezTo>
                      <a:pt x="3622" y="1260"/>
                      <a:pt x="3984" y="707"/>
                      <a:pt x="4202" y="110"/>
                    </a:cubicBezTo>
                    <a:lnTo>
                      <a:pt x="3903" y="1"/>
                    </a:lnTo>
                    <a:close/>
                    <a:moveTo>
                      <a:pt x="92" y="22022"/>
                    </a:moveTo>
                    <a:cubicBezTo>
                      <a:pt x="62" y="22038"/>
                      <a:pt x="31" y="22053"/>
                      <a:pt x="0" y="22067"/>
                    </a:cubicBezTo>
                    <a:cubicBezTo>
                      <a:pt x="32" y="22056"/>
                      <a:pt x="62" y="22041"/>
                      <a:pt x="92" y="220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27"/>
            <p:cNvSpPr/>
            <p:nvPr/>
          </p:nvSpPr>
          <p:spPr>
            <a:xfrm>
              <a:off x="6964086" y="1984272"/>
              <a:ext cx="421557" cy="345794"/>
            </a:xfrm>
            <a:custGeom>
              <a:avLst/>
              <a:gdLst/>
              <a:ahLst/>
              <a:cxnLst/>
              <a:rect l="l" t="t" r="r" b="b"/>
              <a:pathLst>
                <a:path w="3400" h="2789" extrusionOk="0">
                  <a:moveTo>
                    <a:pt x="2134" y="1"/>
                  </a:moveTo>
                  <a:cubicBezTo>
                    <a:pt x="2023" y="1"/>
                    <a:pt x="1905" y="42"/>
                    <a:pt x="1788" y="137"/>
                  </a:cubicBezTo>
                  <a:cubicBezTo>
                    <a:pt x="1625" y="273"/>
                    <a:pt x="1435" y="372"/>
                    <a:pt x="1236" y="454"/>
                  </a:cubicBezTo>
                  <a:cubicBezTo>
                    <a:pt x="1227" y="454"/>
                    <a:pt x="1209" y="463"/>
                    <a:pt x="1209" y="463"/>
                  </a:cubicBezTo>
                  <a:cubicBezTo>
                    <a:pt x="0" y="1114"/>
                    <a:pt x="1031" y="2788"/>
                    <a:pt x="2489" y="2788"/>
                  </a:cubicBezTo>
                  <a:cubicBezTo>
                    <a:pt x="2571" y="2788"/>
                    <a:pt x="2654" y="2783"/>
                    <a:pt x="2739" y="2772"/>
                  </a:cubicBezTo>
                  <a:cubicBezTo>
                    <a:pt x="3400" y="2382"/>
                    <a:pt x="3228" y="1269"/>
                    <a:pt x="2712" y="1106"/>
                  </a:cubicBezTo>
                  <a:cubicBezTo>
                    <a:pt x="2667" y="1078"/>
                    <a:pt x="2612" y="1051"/>
                    <a:pt x="2567" y="1024"/>
                  </a:cubicBezTo>
                  <a:cubicBezTo>
                    <a:pt x="2845" y="554"/>
                    <a:pt x="2540" y="1"/>
                    <a:pt x="2134" y="1"/>
                  </a:cubicBezTo>
                  <a:close/>
                </a:path>
              </a:pathLst>
            </a:custGeom>
            <a:gradFill>
              <a:gsLst>
                <a:gs pos="0">
                  <a:schemeClr val="accent2"/>
                </a:gs>
                <a:gs pos="100000">
                  <a:schemeClr val="accent3"/>
                </a:gs>
                <a:gs pos="100000">
                  <a:schemeClr val="accen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7"/>
            <p:cNvGrpSpPr/>
            <p:nvPr/>
          </p:nvGrpSpPr>
          <p:grpSpPr>
            <a:xfrm>
              <a:off x="7022980" y="594152"/>
              <a:ext cx="1398951" cy="5896479"/>
              <a:chOff x="1796675" y="1836975"/>
              <a:chExt cx="282075" cy="1188950"/>
            </a:xfrm>
          </p:grpSpPr>
          <p:sp>
            <p:nvSpPr>
              <p:cNvPr id="622" name="Google Shape;622;p27"/>
              <p:cNvSpPr/>
              <p:nvPr/>
            </p:nvSpPr>
            <p:spPr>
              <a:xfrm>
                <a:off x="1837650" y="1850375"/>
                <a:ext cx="54575" cy="221900"/>
              </a:xfrm>
              <a:custGeom>
                <a:avLst/>
                <a:gdLst/>
                <a:ahLst/>
                <a:cxnLst/>
                <a:rect l="l" t="t" r="r" b="b"/>
                <a:pathLst>
                  <a:path w="2183" h="8876" extrusionOk="0">
                    <a:moveTo>
                      <a:pt x="711" y="0"/>
                    </a:moveTo>
                    <a:cubicBezTo>
                      <a:pt x="505" y="0"/>
                      <a:pt x="273" y="38"/>
                      <a:pt x="0" y="83"/>
                    </a:cubicBezTo>
                    <a:cubicBezTo>
                      <a:pt x="219" y="71"/>
                      <a:pt x="406" y="55"/>
                      <a:pt x="571" y="55"/>
                    </a:cubicBezTo>
                    <a:cubicBezTo>
                      <a:pt x="1008" y="55"/>
                      <a:pt x="1291" y="166"/>
                      <a:pt x="1594" y="744"/>
                    </a:cubicBezTo>
                    <a:cubicBezTo>
                      <a:pt x="1766" y="1097"/>
                      <a:pt x="1856" y="1496"/>
                      <a:pt x="1902" y="1885"/>
                    </a:cubicBezTo>
                    <a:cubicBezTo>
                      <a:pt x="1902" y="1903"/>
                      <a:pt x="1893" y="2573"/>
                      <a:pt x="1893" y="2610"/>
                    </a:cubicBezTo>
                    <a:cubicBezTo>
                      <a:pt x="1893" y="3261"/>
                      <a:pt x="1893" y="3904"/>
                      <a:pt x="1793" y="4547"/>
                    </a:cubicBezTo>
                    <a:cubicBezTo>
                      <a:pt x="1739" y="4973"/>
                      <a:pt x="1549" y="5326"/>
                      <a:pt x="1304" y="5679"/>
                    </a:cubicBezTo>
                    <a:cubicBezTo>
                      <a:pt x="1069" y="6014"/>
                      <a:pt x="779" y="6394"/>
                      <a:pt x="752" y="6829"/>
                    </a:cubicBezTo>
                    <a:cubicBezTo>
                      <a:pt x="725" y="7481"/>
                      <a:pt x="851" y="8205"/>
                      <a:pt x="951" y="8875"/>
                    </a:cubicBezTo>
                    <a:lnTo>
                      <a:pt x="1150" y="8848"/>
                    </a:lnTo>
                    <a:cubicBezTo>
                      <a:pt x="1096" y="8413"/>
                      <a:pt x="1051" y="7988"/>
                      <a:pt x="1014" y="7553"/>
                    </a:cubicBezTo>
                    <a:cubicBezTo>
                      <a:pt x="987" y="7137"/>
                      <a:pt x="933" y="6720"/>
                      <a:pt x="1159" y="6349"/>
                    </a:cubicBezTo>
                    <a:cubicBezTo>
                      <a:pt x="1367" y="5978"/>
                      <a:pt x="1666" y="5643"/>
                      <a:pt x="1856" y="5244"/>
                    </a:cubicBezTo>
                    <a:cubicBezTo>
                      <a:pt x="2182" y="4402"/>
                      <a:pt x="2101" y="3488"/>
                      <a:pt x="2119" y="2610"/>
                    </a:cubicBezTo>
                    <a:lnTo>
                      <a:pt x="2110" y="1958"/>
                    </a:lnTo>
                    <a:lnTo>
                      <a:pt x="2110" y="1876"/>
                    </a:lnTo>
                    <a:cubicBezTo>
                      <a:pt x="2065" y="1451"/>
                      <a:pt x="1947" y="1043"/>
                      <a:pt x="1739" y="672"/>
                    </a:cubicBezTo>
                    <a:cubicBezTo>
                      <a:pt x="1426" y="148"/>
                      <a:pt x="1120"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1832425" y="2067825"/>
                <a:ext cx="228650" cy="507425"/>
              </a:xfrm>
              <a:custGeom>
                <a:avLst/>
                <a:gdLst/>
                <a:ahLst/>
                <a:cxnLst/>
                <a:rect l="l" t="t" r="r" b="b"/>
                <a:pathLst>
                  <a:path w="9146" h="20297" extrusionOk="0">
                    <a:moveTo>
                      <a:pt x="1649" y="0"/>
                    </a:moveTo>
                    <a:cubicBezTo>
                      <a:pt x="1382" y="0"/>
                      <a:pt x="1113" y="33"/>
                      <a:pt x="852" y="96"/>
                    </a:cubicBezTo>
                    <a:cubicBezTo>
                      <a:pt x="82" y="349"/>
                      <a:pt x="64" y="1961"/>
                      <a:pt x="1" y="2658"/>
                    </a:cubicBezTo>
                    <a:lnTo>
                      <a:pt x="481" y="2640"/>
                    </a:lnTo>
                    <a:cubicBezTo>
                      <a:pt x="427" y="2106"/>
                      <a:pt x="390" y="657"/>
                      <a:pt x="943" y="404"/>
                    </a:cubicBezTo>
                    <a:cubicBezTo>
                      <a:pt x="1182" y="345"/>
                      <a:pt x="1432" y="314"/>
                      <a:pt x="1682" y="314"/>
                    </a:cubicBezTo>
                    <a:cubicBezTo>
                      <a:pt x="2161" y="314"/>
                      <a:pt x="2642" y="425"/>
                      <a:pt x="3052" y="657"/>
                    </a:cubicBezTo>
                    <a:cubicBezTo>
                      <a:pt x="4211" y="1300"/>
                      <a:pt x="5062" y="2468"/>
                      <a:pt x="5198" y="3808"/>
                    </a:cubicBezTo>
                    <a:cubicBezTo>
                      <a:pt x="5225" y="3989"/>
                      <a:pt x="5225" y="4206"/>
                      <a:pt x="5225" y="4397"/>
                    </a:cubicBezTo>
                    <a:cubicBezTo>
                      <a:pt x="5189" y="5565"/>
                      <a:pt x="5225" y="6724"/>
                      <a:pt x="5289" y="7882"/>
                    </a:cubicBezTo>
                    <a:cubicBezTo>
                      <a:pt x="5298" y="8154"/>
                      <a:pt x="5361" y="8453"/>
                      <a:pt x="5479" y="8716"/>
                    </a:cubicBezTo>
                    <a:cubicBezTo>
                      <a:pt x="5823" y="9449"/>
                      <a:pt x="6158" y="10191"/>
                      <a:pt x="6457" y="10952"/>
                    </a:cubicBezTo>
                    <a:cubicBezTo>
                      <a:pt x="6747" y="11713"/>
                      <a:pt x="7027" y="12473"/>
                      <a:pt x="7172" y="13270"/>
                    </a:cubicBezTo>
                    <a:cubicBezTo>
                      <a:pt x="7426" y="14610"/>
                      <a:pt x="7516" y="15977"/>
                      <a:pt x="7815" y="17308"/>
                    </a:cubicBezTo>
                    <a:cubicBezTo>
                      <a:pt x="8059" y="18377"/>
                      <a:pt x="8612" y="19354"/>
                      <a:pt x="9146" y="20296"/>
                    </a:cubicBezTo>
                    <a:cubicBezTo>
                      <a:pt x="8911" y="19807"/>
                      <a:pt x="8675" y="19318"/>
                      <a:pt x="8467" y="18811"/>
                    </a:cubicBezTo>
                    <a:cubicBezTo>
                      <a:pt x="7661" y="17073"/>
                      <a:pt x="7715" y="15099"/>
                      <a:pt x="7353" y="13243"/>
                    </a:cubicBezTo>
                    <a:cubicBezTo>
                      <a:pt x="7217" y="12428"/>
                      <a:pt x="6946" y="11640"/>
                      <a:pt x="6656" y="10880"/>
                    </a:cubicBezTo>
                    <a:cubicBezTo>
                      <a:pt x="6357" y="10110"/>
                      <a:pt x="6022" y="9358"/>
                      <a:pt x="5678" y="8625"/>
                    </a:cubicBezTo>
                    <a:cubicBezTo>
                      <a:pt x="5579" y="8380"/>
                      <a:pt x="5524" y="8136"/>
                      <a:pt x="5524" y="7864"/>
                    </a:cubicBezTo>
                    <a:cubicBezTo>
                      <a:pt x="5461" y="6714"/>
                      <a:pt x="5425" y="5556"/>
                      <a:pt x="5470" y="4406"/>
                    </a:cubicBezTo>
                    <a:cubicBezTo>
                      <a:pt x="5479" y="4206"/>
                      <a:pt x="5479" y="3971"/>
                      <a:pt x="5452" y="3772"/>
                    </a:cubicBezTo>
                    <a:cubicBezTo>
                      <a:pt x="5316" y="2359"/>
                      <a:pt x="4420" y="1092"/>
                      <a:pt x="3197" y="404"/>
                    </a:cubicBezTo>
                    <a:cubicBezTo>
                      <a:pt x="2725" y="131"/>
                      <a:pt x="2188" y="0"/>
                      <a:pt x="1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1863900" y="1891825"/>
                <a:ext cx="21075" cy="86500"/>
              </a:xfrm>
              <a:custGeom>
                <a:avLst/>
                <a:gdLst/>
                <a:ahLst/>
                <a:cxnLst/>
                <a:rect l="l" t="t" r="r" b="b"/>
                <a:pathLst>
                  <a:path w="843" h="3460" extrusionOk="0">
                    <a:moveTo>
                      <a:pt x="1" y="1"/>
                    </a:moveTo>
                    <a:lnTo>
                      <a:pt x="1" y="1"/>
                    </a:lnTo>
                    <a:cubicBezTo>
                      <a:pt x="82" y="128"/>
                      <a:pt x="118" y="272"/>
                      <a:pt x="145" y="426"/>
                    </a:cubicBezTo>
                    <a:cubicBezTo>
                      <a:pt x="218" y="952"/>
                      <a:pt x="73" y="1459"/>
                      <a:pt x="46" y="1984"/>
                    </a:cubicBezTo>
                    <a:cubicBezTo>
                      <a:pt x="136" y="2518"/>
                      <a:pt x="426" y="2980"/>
                      <a:pt x="662" y="3460"/>
                    </a:cubicBezTo>
                    <a:lnTo>
                      <a:pt x="662" y="3451"/>
                    </a:lnTo>
                    <a:lnTo>
                      <a:pt x="843" y="3351"/>
                    </a:lnTo>
                    <a:cubicBezTo>
                      <a:pt x="589" y="2916"/>
                      <a:pt x="281" y="2473"/>
                      <a:pt x="164" y="1975"/>
                    </a:cubicBezTo>
                    <a:cubicBezTo>
                      <a:pt x="164" y="1468"/>
                      <a:pt x="272" y="933"/>
                      <a:pt x="164" y="417"/>
                    </a:cubicBezTo>
                    <a:cubicBezTo>
                      <a:pt x="136" y="272"/>
                      <a:pt x="91" y="12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1838325" y="1879375"/>
                <a:ext cx="22200" cy="195150"/>
              </a:xfrm>
              <a:custGeom>
                <a:avLst/>
                <a:gdLst/>
                <a:ahLst/>
                <a:cxnLst/>
                <a:rect l="l" t="t" r="r" b="b"/>
                <a:pathLst>
                  <a:path w="888" h="7806" extrusionOk="0">
                    <a:moveTo>
                      <a:pt x="0" y="1"/>
                    </a:moveTo>
                    <a:cubicBezTo>
                      <a:pt x="82" y="146"/>
                      <a:pt x="172" y="291"/>
                      <a:pt x="245" y="444"/>
                    </a:cubicBezTo>
                    <a:cubicBezTo>
                      <a:pt x="354" y="653"/>
                      <a:pt x="516" y="861"/>
                      <a:pt x="526" y="1105"/>
                    </a:cubicBezTo>
                    <a:cubicBezTo>
                      <a:pt x="526" y="1268"/>
                      <a:pt x="435" y="1413"/>
                      <a:pt x="390" y="1576"/>
                    </a:cubicBezTo>
                    <a:cubicBezTo>
                      <a:pt x="317" y="1830"/>
                      <a:pt x="335" y="2110"/>
                      <a:pt x="408" y="2364"/>
                    </a:cubicBezTo>
                    <a:cubicBezTo>
                      <a:pt x="562" y="2826"/>
                      <a:pt x="716" y="3342"/>
                      <a:pt x="689" y="3822"/>
                    </a:cubicBezTo>
                    <a:cubicBezTo>
                      <a:pt x="689" y="4329"/>
                      <a:pt x="535" y="4800"/>
                      <a:pt x="335" y="5261"/>
                    </a:cubicBezTo>
                    <a:cubicBezTo>
                      <a:pt x="163" y="5759"/>
                      <a:pt x="335" y="6294"/>
                      <a:pt x="372" y="6801"/>
                    </a:cubicBezTo>
                    <a:lnTo>
                      <a:pt x="498" y="7806"/>
                    </a:lnTo>
                    <a:lnTo>
                      <a:pt x="652" y="7788"/>
                    </a:lnTo>
                    <a:lnTo>
                      <a:pt x="444" y="5787"/>
                    </a:lnTo>
                    <a:cubicBezTo>
                      <a:pt x="417" y="5443"/>
                      <a:pt x="589" y="5162"/>
                      <a:pt x="698" y="4845"/>
                    </a:cubicBezTo>
                    <a:cubicBezTo>
                      <a:pt x="806" y="4519"/>
                      <a:pt x="861" y="4175"/>
                      <a:pt x="870" y="3831"/>
                    </a:cubicBezTo>
                    <a:cubicBezTo>
                      <a:pt x="888" y="3324"/>
                      <a:pt x="725" y="2799"/>
                      <a:pt x="562" y="2319"/>
                    </a:cubicBezTo>
                    <a:cubicBezTo>
                      <a:pt x="489" y="2092"/>
                      <a:pt x="480" y="1848"/>
                      <a:pt x="535" y="1612"/>
                    </a:cubicBezTo>
                    <a:cubicBezTo>
                      <a:pt x="607" y="1377"/>
                      <a:pt x="734" y="1087"/>
                      <a:pt x="580" y="843"/>
                    </a:cubicBezTo>
                    <a:cubicBezTo>
                      <a:pt x="408" y="535"/>
                      <a:pt x="209" y="2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1835150" y="1836975"/>
                <a:ext cx="54800" cy="55100"/>
              </a:xfrm>
              <a:custGeom>
                <a:avLst/>
                <a:gdLst/>
                <a:ahLst/>
                <a:cxnLst/>
                <a:rect l="l" t="t" r="r" b="b"/>
                <a:pathLst>
                  <a:path w="2192" h="2204" extrusionOk="0">
                    <a:moveTo>
                      <a:pt x="621" y="0"/>
                    </a:moveTo>
                    <a:cubicBezTo>
                      <a:pt x="526" y="0"/>
                      <a:pt x="431" y="20"/>
                      <a:pt x="336" y="67"/>
                    </a:cubicBezTo>
                    <a:cubicBezTo>
                      <a:pt x="191" y="139"/>
                      <a:pt x="82" y="248"/>
                      <a:pt x="1" y="375"/>
                    </a:cubicBezTo>
                    <a:cubicBezTo>
                      <a:pt x="100" y="257"/>
                      <a:pt x="218" y="167"/>
                      <a:pt x="354" y="112"/>
                    </a:cubicBezTo>
                    <a:cubicBezTo>
                      <a:pt x="432" y="82"/>
                      <a:pt x="510" y="69"/>
                      <a:pt x="586" y="69"/>
                    </a:cubicBezTo>
                    <a:cubicBezTo>
                      <a:pt x="924" y="69"/>
                      <a:pt x="1235" y="334"/>
                      <a:pt x="1449" y="592"/>
                    </a:cubicBezTo>
                    <a:cubicBezTo>
                      <a:pt x="1812" y="1054"/>
                      <a:pt x="2020" y="1633"/>
                      <a:pt x="2110" y="2204"/>
                    </a:cubicBezTo>
                    <a:lnTo>
                      <a:pt x="2192" y="2195"/>
                    </a:lnTo>
                    <a:cubicBezTo>
                      <a:pt x="2110" y="1597"/>
                      <a:pt x="1911" y="1009"/>
                      <a:pt x="1522" y="538"/>
                    </a:cubicBezTo>
                    <a:cubicBezTo>
                      <a:pt x="1301" y="275"/>
                      <a:pt x="969"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1837650" y="1861475"/>
                <a:ext cx="49825" cy="30600"/>
              </a:xfrm>
              <a:custGeom>
                <a:avLst/>
                <a:gdLst/>
                <a:ahLst/>
                <a:cxnLst/>
                <a:rect l="l" t="t" r="r" b="b"/>
                <a:pathLst>
                  <a:path w="1993" h="1224" extrusionOk="0">
                    <a:moveTo>
                      <a:pt x="352" y="1"/>
                    </a:moveTo>
                    <a:cubicBezTo>
                      <a:pt x="235" y="1"/>
                      <a:pt x="117" y="12"/>
                      <a:pt x="0" y="38"/>
                    </a:cubicBezTo>
                    <a:cubicBezTo>
                      <a:pt x="208" y="38"/>
                      <a:pt x="417" y="56"/>
                      <a:pt x="616" y="92"/>
                    </a:cubicBezTo>
                    <a:cubicBezTo>
                      <a:pt x="1250" y="192"/>
                      <a:pt x="1730" y="617"/>
                      <a:pt x="1911" y="1224"/>
                    </a:cubicBezTo>
                    <a:lnTo>
                      <a:pt x="1992" y="1206"/>
                    </a:lnTo>
                    <a:cubicBezTo>
                      <a:pt x="1875" y="798"/>
                      <a:pt x="1621" y="409"/>
                      <a:pt x="1232" y="210"/>
                    </a:cubicBezTo>
                    <a:cubicBezTo>
                      <a:pt x="958" y="79"/>
                      <a:pt x="656" y="1"/>
                      <a:pt x="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1844650" y="1878250"/>
                <a:ext cx="22900" cy="56175"/>
              </a:xfrm>
              <a:custGeom>
                <a:avLst/>
                <a:gdLst/>
                <a:ahLst/>
                <a:cxnLst/>
                <a:rect l="l" t="t" r="r" b="b"/>
                <a:pathLst>
                  <a:path w="916" h="2247" extrusionOk="0">
                    <a:moveTo>
                      <a:pt x="1" y="1"/>
                    </a:moveTo>
                    <a:lnTo>
                      <a:pt x="1" y="1"/>
                    </a:lnTo>
                    <a:cubicBezTo>
                      <a:pt x="761" y="453"/>
                      <a:pt x="789" y="1449"/>
                      <a:pt x="834" y="2246"/>
                    </a:cubicBezTo>
                    <a:lnTo>
                      <a:pt x="915" y="2246"/>
                    </a:lnTo>
                    <a:cubicBezTo>
                      <a:pt x="906" y="2029"/>
                      <a:pt x="879" y="1820"/>
                      <a:pt x="852" y="1612"/>
                    </a:cubicBezTo>
                    <a:cubicBezTo>
                      <a:pt x="771" y="997"/>
                      <a:pt x="599" y="29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1837650" y="1870100"/>
                <a:ext cx="49600" cy="86725"/>
              </a:xfrm>
              <a:custGeom>
                <a:avLst/>
                <a:gdLst/>
                <a:ahLst/>
                <a:cxnLst/>
                <a:rect l="l" t="t" r="r" b="b"/>
                <a:pathLst>
                  <a:path w="1984" h="3469" extrusionOk="0">
                    <a:moveTo>
                      <a:pt x="0" y="1"/>
                    </a:moveTo>
                    <a:lnTo>
                      <a:pt x="0" y="1"/>
                    </a:lnTo>
                    <a:cubicBezTo>
                      <a:pt x="679" y="209"/>
                      <a:pt x="1485" y="499"/>
                      <a:pt x="1657" y="1259"/>
                    </a:cubicBezTo>
                    <a:cubicBezTo>
                      <a:pt x="1838" y="1974"/>
                      <a:pt x="1856" y="2735"/>
                      <a:pt x="1875" y="3468"/>
                    </a:cubicBezTo>
                    <a:lnTo>
                      <a:pt x="1974" y="3468"/>
                    </a:lnTo>
                    <a:cubicBezTo>
                      <a:pt x="1983" y="3097"/>
                      <a:pt x="1974" y="2726"/>
                      <a:pt x="1947" y="2346"/>
                    </a:cubicBezTo>
                    <a:cubicBezTo>
                      <a:pt x="1893" y="1839"/>
                      <a:pt x="1865" y="1286"/>
                      <a:pt x="1603" y="825"/>
                    </a:cubicBezTo>
                    <a:cubicBezTo>
                      <a:pt x="1241" y="308"/>
                      <a:pt x="598" y="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1853950" y="1908800"/>
                <a:ext cx="19250" cy="48700"/>
              </a:xfrm>
              <a:custGeom>
                <a:avLst/>
                <a:gdLst/>
                <a:ahLst/>
                <a:cxnLst/>
                <a:rect l="l" t="t" r="r" b="b"/>
                <a:pathLst>
                  <a:path w="770" h="1948" extrusionOk="0">
                    <a:moveTo>
                      <a:pt x="172" y="1"/>
                    </a:moveTo>
                    <a:cubicBezTo>
                      <a:pt x="118" y="291"/>
                      <a:pt x="0" y="626"/>
                      <a:pt x="118" y="915"/>
                    </a:cubicBezTo>
                    <a:cubicBezTo>
                      <a:pt x="362" y="1222"/>
                      <a:pt x="506" y="1592"/>
                      <a:pt x="678" y="1944"/>
                    </a:cubicBezTo>
                    <a:lnTo>
                      <a:pt x="678" y="1944"/>
                    </a:lnTo>
                    <a:lnTo>
                      <a:pt x="770" y="1902"/>
                    </a:lnTo>
                    <a:cubicBezTo>
                      <a:pt x="607" y="1585"/>
                      <a:pt x="444" y="1278"/>
                      <a:pt x="236" y="988"/>
                    </a:cubicBezTo>
                    <a:cubicBezTo>
                      <a:pt x="172" y="924"/>
                      <a:pt x="118" y="870"/>
                      <a:pt x="109" y="780"/>
                    </a:cubicBezTo>
                    <a:cubicBezTo>
                      <a:pt x="73" y="517"/>
                      <a:pt x="127" y="254"/>
                      <a:pt x="172" y="1"/>
                    </a:cubicBezTo>
                    <a:close/>
                    <a:moveTo>
                      <a:pt x="678" y="1944"/>
                    </a:moveTo>
                    <a:lnTo>
                      <a:pt x="670" y="1948"/>
                    </a:lnTo>
                    <a:lnTo>
                      <a:pt x="679" y="1948"/>
                    </a:lnTo>
                    <a:cubicBezTo>
                      <a:pt x="679" y="1946"/>
                      <a:pt x="678" y="1945"/>
                      <a:pt x="678" y="1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1873850" y="1898850"/>
                <a:ext cx="11125" cy="60700"/>
              </a:xfrm>
              <a:custGeom>
                <a:avLst/>
                <a:gdLst/>
                <a:ahLst/>
                <a:cxnLst/>
                <a:rect l="l" t="t" r="r" b="b"/>
                <a:pathLst>
                  <a:path w="445" h="2428" extrusionOk="0">
                    <a:moveTo>
                      <a:pt x="1" y="0"/>
                    </a:moveTo>
                    <a:lnTo>
                      <a:pt x="1" y="0"/>
                    </a:lnTo>
                    <a:cubicBezTo>
                      <a:pt x="55" y="408"/>
                      <a:pt x="73" y="815"/>
                      <a:pt x="46" y="1232"/>
                    </a:cubicBezTo>
                    <a:cubicBezTo>
                      <a:pt x="19" y="1647"/>
                      <a:pt x="127" y="2070"/>
                      <a:pt x="360" y="2423"/>
                    </a:cubicBezTo>
                    <a:lnTo>
                      <a:pt x="360" y="2423"/>
                    </a:lnTo>
                    <a:lnTo>
                      <a:pt x="445" y="2364"/>
                    </a:lnTo>
                    <a:cubicBezTo>
                      <a:pt x="209" y="2038"/>
                      <a:pt x="82" y="1639"/>
                      <a:pt x="101" y="1232"/>
                    </a:cubicBezTo>
                    <a:cubicBezTo>
                      <a:pt x="110" y="815"/>
                      <a:pt x="73" y="399"/>
                      <a:pt x="1" y="0"/>
                    </a:cubicBezTo>
                    <a:close/>
                    <a:moveTo>
                      <a:pt x="360" y="2423"/>
                    </a:moveTo>
                    <a:lnTo>
                      <a:pt x="354" y="2427"/>
                    </a:lnTo>
                    <a:lnTo>
                      <a:pt x="363" y="2427"/>
                    </a:lnTo>
                    <a:cubicBezTo>
                      <a:pt x="362" y="2426"/>
                      <a:pt x="361" y="2424"/>
                      <a:pt x="360" y="24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1834475" y="1842825"/>
                <a:ext cx="37600" cy="13950"/>
              </a:xfrm>
              <a:custGeom>
                <a:avLst/>
                <a:gdLst/>
                <a:ahLst/>
                <a:cxnLst/>
                <a:rect l="l" t="t" r="r" b="b"/>
                <a:pathLst>
                  <a:path w="1504" h="558" extrusionOk="0">
                    <a:moveTo>
                      <a:pt x="631" y="1"/>
                    </a:moveTo>
                    <a:cubicBezTo>
                      <a:pt x="397" y="1"/>
                      <a:pt x="166" y="84"/>
                      <a:pt x="0" y="268"/>
                    </a:cubicBezTo>
                    <a:cubicBezTo>
                      <a:pt x="109" y="168"/>
                      <a:pt x="236" y="87"/>
                      <a:pt x="372" y="50"/>
                    </a:cubicBezTo>
                    <a:cubicBezTo>
                      <a:pt x="431" y="36"/>
                      <a:pt x="493" y="30"/>
                      <a:pt x="556" y="30"/>
                    </a:cubicBezTo>
                    <a:cubicBezTo>
                      <a:pt x="905" y="30"/>
                      <a:pt x="1281" y="235"/>
                      <a:pt x="1404" y="557"/>
                    </a:cubicBezTo>
                    <a:lnTo>
                      <a:pt x="1504" y="521"/>
                    </a:lnTo>
                    <a:cubicBezTo>
                      <a:pt x="1351" y="194"/>
                      <a:pt x="98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1836975" y="1856325"/>
                <a:ext cx="39850" cy="17425"/>
              </a:xfrm>
              <a:custGeom>
                <a:avLst/>
                <a:gdLst/>
                <a:ahLst/>
                <a:cxnLst/>
                <a:rect l="l" t="t" r="r" b="b"/>
                <a:pathLst>
                  <a:path w="1594" h="697" extrusionOk="0">
                    <a:moveTo>
                      <a:pt x="472" y="0"/>
                    </a:moveTo>
                    <a:cubicBezTo>
                      <a:pt x="313" y="0"/>
                      <a:pt x="153" y="34"/>
                      <a:pt x="0" y="108"/>
                    </a:cubicBezTo>
                    <a:lnTo>
                      <a:pt x="9" y="135"/>
                    </a:lnTo>
                    <a:cubicBezTo>
                      <a:pt x="144" y="76"/>
                      <a:pt x="284" y="49"/>
                      <a:pt x="422" y="49"/>
                    </a:cubicBezTo>
                    <a:cubicBezTo>
                      <a:pt x="858" y="49"/>
                      <a:pt x="1282" y="316"/>
                      <a:pt x="1510" y="692"/>
                    </a:cubicBezTo>
                    <a:lnTo>
                      <a:pt x="1510" y="692"/>
                    </a:lnTo>
                    <a:lnTo>
                      <a:pt x="1594" y="642"/>
                    </a:lnTo>
                    <a:cubicBezTo>
                      <a:pt x="1347" y="262"/>
                      <a:pt x="914" y="0"/>
                      <a:pt x="472" y="0"/>
                    </a:cubicBezTo>
                    <a:close/>
                    <a:moveTo>
                      <a:pt x="1510" y="692"/>
                    </a:moveTo>
                    <a:lnTo>
                      <a:pt x="1503" y="696"/>
                    </a:lnTo>
                    <a:lnTo>
                      <a:pt x="1512" y="696"/>
                    </a:lnTo>
                    <a:cubicBezTo>
                      <a:pt x="1511" y="695"/>
                      <a:pt x="1511" y="694"/>
                      <a:pt x="1510" y="6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1840800" y="1867275"/>
                <a:ext cx="34900" cy="21425"/>
              </a:xfrm>
              <a:custGeom>
                <a:avLst/>
                <a:gdLst/>
                <a:ahLst/>
                <a:cxnLst/>
                <a:rect l="l" t="t" r="r" b="b"/>
                <a:pathLst>
                  <a:path w="1396" h="857" extrusionOk="0">
                    <a:moveTo>
                      <a:pt x="210" y="0"/>
                    </a:moveTo>
                    <a:cubicBezTo>
                      <a:pt x="139" y="0"/>
                      <a:pt x="69" y="5"/>
                      <a:pt x="1" y="14"/>
                    </a:cubicBezTo>
                    <a:cubicBezTo>
                      <a:pt x="37" y="12"/>
                      <a:pt x="73" y="11"/>
                      <a:pt x="108" y="11"/>
                    </a:cubicBezTo>
                    <a:cubicBezTo>
                      <a:pt x="214" y="11"/>
                      <a:pt x="318" y="21"/>
                      <a:pt x="427" y="41"/>
                    </a:cubicBezTo>
                    <a:cubicBezTo>
                      <a:pt x="852" y="105"/>
                      <a:pt x="1133" y="494"/>
                      <a:pt x="1305" y="856"/>
                    </a:cubicBezTo>
                    <a:lnTo>
                      <a:pt x="1395" y="811"/>
                    </a:lnTo>
                    <a:cubicBezTo>
                      <a:pt x="1332" y="675"/>
                      <a:pt x="1251" y="557"/>
                      <a:pt x="1160" y="449"/>
                    </a:cubicBezTo>
                    <a:cubicBezTo>
                      <a:pt x="979" y="213"/>
                      <a:pt x="734" y="23"/>
                      <a:pt x="427" y="14"/>
                    </a:cubicBezTo>
                    <a:cubicBezTo>
                      <a:pt x="354" y="5"/>
                      <a:pt x="282" y="0"/>
                      <a:pt x="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1961225" y="2265100"/>
                <a:ext cx="66350" cy="300175"/>
              </a:xfrm>
              <a:custGeom>
                <a:avLst/>
                <a:gdLst/>
                <a:ahLst/>
                <a:cxnLst/>
                <a:rect l="l" t="t" r="r" b="b"/>
                <a:pathLst>
                  <a:path w="2654" h="12007" extrusionOk="0">
                    <a:moveTo>
                      <a:pt x="164" y="1"/>
                    </a:moveTo>
                    <a:lnTo>
                      <a:pt x="164" y="1"/>
                    </a:lnTo>
                    <a:cubicBezTo>
                      <a:pt x="101" y="1540"/>
                      <a:pt x="1" y="3161"/>
                      <a:pt x="499" y="4645"/>
                    </a:cubicBezTo>
                    <a:cubicBezTo>
                      <a:pt x="879" y="5886"/>
                      <a:pt x="1658" y="6972"/>
                      <a:pt x="1966" y="8231"/>
                    </a:cubicBezTo>
                    <a:cubicBezTo>
                      <a:pt x="2074" y="8729"/>
                      <a:pt x="2029" y="9245"/>
                      <a:pt x="2047" y="9761"/>
                    </a:cubicBezTo>
                    <a:cubicBezTo>
                      <a:pt x="2056" y="10549"/>
                      <a:pt x="2310" y="11319"/>
                      <a:pt x="2654" y="12007"/>
                    </a:cubicBezTo>
                    <a:cubicBezTo>
                      <a:pt x="2491" y="11518"/>
                      <a:pt x="2328" y="11029"/>
                      <a:pt x="2237" y="10522"/>
                    </a:cubicBezTo>
                    <a:cubicBezTo>
                      <a:pt x="2138" y="10015"/>
                      <a:pt x="2165" y="9499"/>
                      <a:pt x="2174" y="8983"/>
                    </a:cubicBezTo>
                    <a:cubicBezTo>
                      <a:pt x="2183" y="8466"/>
                      <a:pt x="2056" y="7932"/>
                      <a:pt x="1866" y="7452"/>
                    </a:cubicBezTo>
                    <a:cubicBezTo>
                      <a:pt x="1486" y="6484"/>
                      <a:pt x="970" y="5587"/>
                      <a:pt x="662" y="4600"/>
                    </a:cubicBezTo>
                    <a:cubicBezTo>
                      <a:pt x="173" y="3124"/>
                      <a:pt x="264" y="1540"/>
                      <a:pt x="318" y="10"/>
                    </a:cubicBez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1846925" y="2115000"/>
                <a:ext cx="49150" cy="29475"/>
              </a:xfrm>
              <a:custGeom>
                <a:avLst/>
                <a:gdLst/>
                <a:ahLst/>
                <a:cxnLst/>
                <a:rect l="l" t="t" r="r" b="b"/>
                <a:pathLst>
                  <a:path w="1966" h="1179" extrusionOk="0">
                    <a:moveTo>
                      <a:pt x="0" y="1088"/>
                    </a:moveTo>
                    <a:lnTo>
                      <a:pt x="0" y="1097"/>
                    </a:lnTo>
                    <a:cubicBezTo>
                      <a:pt x="2" y="1095"/>
                      <a:pt x="3" y="1092"/>
                      <a:pt x="4" y="1090"/>
                    </a:cubicBezTo>
                    <a:lnTo>
                      <a:pt x="4" y="1090"/>
                    </a:lnTo>
                    <a:lnTo>
                      <a:pt x="0" y="1088"/>
                    </a:lnTo>
                    <a:close/>
                    <a:moveTo>
                      <a:pt x="1114" y="0"/>
                    </a:moveTo>
                    <a:cubicBezTo>
                      <a:pt x="1099" y="0"/>
                      <a:pt x="1084" y="1"/>
                      <a:pt x="1069" y="1"/>
                    </a:cubicBezTo>
                    <a:cubicBezTo>
                      <a:pt x="547" y="101"/>
                      <a:pt x="239" y="665"/>
                      <a:pt x="4" y="1090"/>
                    </a:cubicBezTo>
                    <a:lnTo>
                      <a:pt x="4" y="1090"/>
                    </a:lnTo>
                    <a:lnTo>
                      <a:pt x="191" y="1179"/>
                    </a:lnTo>
                    <a:cubicBezTo>
                      <a:pt x="354" y="798"/>
                      <a:pt x="571" y="364"/>
                      <a:pt x="933" y="146"/>
                    </a:cubicBezTo>
                    <a:cubicBezTo>
                      <a:pt x="1013" y="104"/>
                      <a:pt x="1101" y="88"/>
                      <a:pt x="1192" y="88"/>
                    </a:cubicBezTo>
                    <a:cubicBezTo>
                      <a:pt x="1315" y="88"/>
                      <a:pt x="1443" y="119"/>
                      <a:pt x="1558" y="155"/>
                    </a:cubicBezTo>
                    <a:cubicBezTo>
                      <a:pt x="1757" y="228"/>
                      <a:pt x="1929" y="400"/>
                      <a:pt x="1965" y="626"/>
                    </a:cubicBezTo>
                    <a:cubicBezTo>
                      <a:pt x="1939" y="217"/>
                      <a:pt x="1495" y="0"/>
                      <a:pt x="1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1852575" y="2146950"/>
                <a:ext cx="56625" cy="47400"/>
              </a:xfrm>
              <a:custGeom>
                <a:avLst/>
                <a:gdLst/>
                <a:ahLst/>
                <a:cxnLst/>
                <a:rect l="l" t="t" r="r" b="b"/>
                <a:pathLst>
                  <a:path w="2265" h="1896" extrusionOk="0">
                    <a:moveTo>
                      <a:pt x="2264" y="1648"/>
                    </a:moveTo>
                    <a:cubicBezTo>
                      <a:pt x="2232" y="1678"/>
                      <a:pt x="2198" y="1706"/>
                      <a:pt x="2162" y="1732"/>
                    </a:cubicBezTo>
                    <a:lnTo>
                      <a:pt x="2162" y="1732"/>
                    </a:lnTo>
                    <a:cubicBezTo>
                      <a:pt x="2198" y="1707"/>
                      <a:pt x="2233" y="1679"/>
                      <a:pt x="2264" y="1648"/>
                    </a:cubicBezTo>
                    <a:close/>
                    <a:moveTo>
                      <a:pt x="578" y="0"/>
                    </a:moveTo>
                    <a:cubicBezTo>
                      <a:pt x="386" y="0"/>
                      <a:pt x="195" y="15"/>
                      <a:pt x="1" y="36"/>
                    </a:cubicBezTo>
                    <a:lnTo>
                      <a:pt x="28" y="245"/>
                    </a:lnTo>
                    <a:cubicBezTo>
                      <a:pt x="264" y="211"/>
                      <a:pt x="514" y="170"/>
                      <a:pt x="759" y="170"/>
                    </a:cubicBezTo>
                    <a:cubicBezTo>
                      <a:pt x="908" y="170"/>
                      <a:pt x="1055" y="185"/>
                      <a:pt x="1196" y="226"/>
                    </a:cubicBezTo>
                    <a:cubicBezTo>
                      <a:pt x="1241" y="245"/>
                      <a:pt x="1268" y="299"/>
                      <a:pt x="1287" y="371"/>
                    </a:cubicBezTo>
                    <a:cubicBezTo>
                      <a:pt x="1359" y="752"/>
                      <a:pt x="1187" y="1168"/>
                      <a:pt x="1232" y="1567"/>
                    </a:cubicBezTo>
                    <a:cubicBezTo>
                      <a:pt x="1286" y="1773"/>
                      <a:pt x="1521" y="1896"/>
                      <a:pt x="1729" y="1896"/>
                    </a:cubicBezTo>
                    <a:cubicBezTo>
                      <a:pt x="1767" y="1896"/>
                      <a:pt x="1804" y="1892"/>
                      <a:pt x="1839" y="1883"/>
                    </a:cubicBezTo>
                    <a:cubicBezTo>
                      <a:pt x="1957" y="1857"/>
                      <a:pt x="2066" y="1802"/>
                      <a:pt x="2162" y="1732"/>
                    </a:cubicBezTo>
                    <a:lnTo>
                      <a:pt x="2162" y="1732"/>
                    </a:lnTo>
                    <a:cubicBezTo>
                      <a:pt x="2034" y="1822"/>
                      <a:pt x="1882" y="1876"/>
                      <a:pt x="1734" y="1876"/>
                    </a:cubicBezTo>
                    <a:cubicBezTo>
                      <a:pt x="1577" y="1876"/>
                      <a:pt x="1425" y="1814"/>
                      <a:pt x="1314" y="1666"/>
                    </a:cubicBezTo>
                    <a:cubicBezTo>
                      <a:pt x="1241" y="1567"/>
                      <a:pt x="1278" y="1440"/>
                      <a:pt x="1287" y="1322"/>
                    </a:cubicBezTo>
                    <a:cubicBezTo>
                      <a:pt x="1332" y="996"/>
                      <a:pt x="1450" y="688"/>
                      <a:pt x="1413" y="344"/>
                    </a:cubicBezTo>
                    <a:cubicBezTo>
                      <a:pt x="1395" y="245"/>
                      <a:pt x="1350" y="136"/>
                      <a:pt x="1250" y="91"/>
                    </a:cubicBezTo>
                    <a:cubicBezTo>
                      <a:pt x="1160" y="54"/>
                      <a:pt x="1078" y="36"/>
                      <a:pt x="997" y="27"/>
                    </a:cubicBezTo>
                    <a:cubicBezTo>
                      <a:pt x="856" y="8"/>
                      <a:pt x="717" y="0"/>
                      <a:pt x="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1875675" y="2147850"/>
                <a:ext cx="34425" cy="58325"/>
              </a:xfrm>
              <a:custGeom>
                <a:avLst/>
                <a:gdLst/>
                <a:ahLst/>
                <a:cxnLst/>
                <a:rect l="l" t="t" r="r" b="b"/>
                <a:pathLst>
                  <a:path w="1377" h="2333" extrusionOk="0">
                    <a:moveTo>
                      <a:pt x="91" y="0"/>
                    </a:moveTo>
                    <a:lnTo>
                      <a:pt x="91" y="118"/>
                    </a:lnTo>
                    <a:cubicBezTo>
                      <a:pt x="93" y="116"/>
                      <a:pt x="95" y="115"/>
                      <a:pt x="98" y="115"/>
                    </a:cubicBezTo>
                    <a:cubicBezTo>
                      <a:pt x="105" y="115"/>
                      <a:pt x="111" y="125"/>
                      <a:pt x="118" y="145"/>
                    </a:cubicBezTo>
                    <a:cubicBezTo>
                      <a:pt x="218" y="507"/>
                      <a:pt x="118" y="906"/>
                      <a:pt x="91" y="1277"/>
                    </a:cubicBezTo>
                    <a:lnTo>
                      <a:pt x="55" y="1485"/>
                    </a:lnTo>
                    <a:cubicBezTo>
                      <a:pt x="0" y="1847"/>
                      <a:pt x="236" y="2246"/>
                      <a:pt x="607" y="2318"/>
                    </a:cubicBezTo>
                    <a:cubicBezTo>
                      <a:pt x="652" y="2328"/>
                      <a:pt x="697" y="2333"/>
                      <a:pt x="742" y="2333"/>
                    </a:cubicBezTo>
                    <a:cubicBezTo>
                      <a:pt x="982" y="2333"/>
                      <a:pt x="1209" y="2198"/>
                      <a:pt x="1377" y="2038"/>
                    </a:cubicBezTo>
                    <a:lnTo>
                      <a:pt x="1377" y="2038"/>
                    </a:lnTo>
                    <a:cubicBezTo>
                      <a:pt x="1277" y="2119"/>
                      <a:pt x="1150" y="2210"/>
                      <a:pt x="1024" y="2255"/>
                    </a:cubicBezTo>
                    <a:cubicBezTo>
                      <a:pt x="941" y="2292"/>
                      <a:pt x="855" y="2309"/>
                      <a:pt x="770" y="2309"/>
                    </a:cubicBezTo>
                    <a:cubicBezTo>
                      <a:pt x="439" y="2309"/>
                      <a:pt x="129" y="2049"/>
                      <a:pt x="100" y="1703"/>
                    </a:cubicBezTo>
                    <a:cubicBezTo>
                      <a:pt x="46" y="1422"/>
                      <a:pt x="489" y="46"/>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1861650" y="2176150"/>
                <a:ext cx="18125" cy="23425"/>
              </a:xfrm>
              <a:custGeom>
                <a:avLst/>
                <a:gdLst/>
                <a:ahLst/>
                <a:cxnLst/>
                <a:rect l="l" t="t" r="r" b="b"/>
                <a:pathLst>
                  <a:path w="725" h="937" extrusionOk="0">
                    <a:moveTo>
                      <a:pt x="670" y="0"/>
                    </a:moveTo>
                    <a:cubicBezTo>
                      <a:pt x="626" y="310"/>
                      <a:pt x="555" y="925"/>
                      <a:pt x="153" y="925"/>
                    </a:cubicBezTo>
                    <a:cubicBezTo>
                      <a:pt x="144" y="925"/>
                      <a:pt x="136" y="924"/>
                      <a:pt x="127" y="924"/>
                    </a:cubicBezTo>
                    <a:cubicBezTo>
                      <a:pt x="72" y="924"/>
                      <a:pt x="9" y="888"/>
                      <a:pt x="0" y="833"/>
                    </a:cubicBezTo>
                    <a:lnTo>
                      <a:pt x="0" y="833"/>
                    </a:lnTo>
                    <a:cubicBezTo>
                      <a:pt x="9" y="888"/>
                      <a:pt x="63" y="924"/>
                      <a:pt x="127" y="933"/>
                    </a:cubicBezTo>
                    <a:cubicBezTo>
                      <a:pt x="146" y="936"/>
                      <a:pt x="165" y="937"/>
                      <a:pt x="183" y="937"/>
                    </a:cubicBezTo>
                    <a:cubicBezTo>
                      <a:pt x="571" y="937"/>
                      <a:pt x="672" y="312"/>
                      <a:pt x="724" y="9"/>
                    </a:cubicBezTo>
                    <a:lnTo>
                      <a:pt x="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1884975" y="2169350"/>
                <a:ext cx="22875" cy="14375"/>
              </a:xfrm>
              <a:custGeom>
                <a:avLst/>
                <a:gdLst/>
                <a:ahLst/>
                <a:cxnLst/>
                <a:rect l="l" t="t" r="r" b="b"/>
                <a:pathLst>
                  <a:path w="915" h="575" extrusionOk="0">
                    <a:moveTo>
                      <a:pt x="18" y="1"/>
                    </a:moveTo>
                    <a:cubicBezTo>
                      <a:pt x="1" y="335"/>
                      <a:pt x="258" y="574"/>
                      <a:pt x="514" y="574"/>
                    </a:cubicBezTo>
                    <a:cubicBezTo>
                      <a:pt x="667" y="574"/>
                      <a:pt x="820" y="490"/>
                      <a:pt x="914" y="290"/>
                    </a:cubicBezTo>
                    <a:lnTo>
                      <a:pt x="914" y="290"/>
                    </a:lnTo>
                    <a:cubicBezTo>
                      <a:pt x="820" y="475"/>
                      <a:pt x="674" y="554"/>
                      <a:pt x="530" y="554"/>
                    </a:cubicBezTo>
                    <a:cubicBezTo>
                      <a:pt x="284" y="554"/>
                      <a:pt x="44" y="326"/>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1854850" y="2122000"/>
                <a:ext cx="33075" cy="21125"/>
              </a:xfrm>
              <a:custGeom>
                <a:avLst/>
                <a:gdLst/>
                <a:ahLst/>
                <a:cxnLst/>
                <a:rect l="l" t="t" r="r" b="b"/>
                <a:pathLst>
                  <a:path w="1323" h="845" extrusionOk="0">
                    <a:moveTo>
                      <a:pt x="790" y="1"/>
                    </a:moveTo>
                    <a:cubicBezTo>
                      <a:pt x="521" y="1"/>
                      <a:pt x="212" y="165"/>
                      <a:pt x="0" y="346"/>
                    </a:cubicBezTo>
                    <a:lnTo>
                      <a:pt x="73" y="428"/>
                    </a:lnTo>
                    <a:cubicBezTo>
                      <a:pt x="268" y="243"/>
                      <a:pt x="562" y="64"/>
                      <a:pt x="818" y="64"/>
                    </a:cubicBezTo>
                    <a:cubicBezTo>
                      <a:pt x="1001" y="64"/>
                      <a:pt x="1165" y="155"/>
                      <a:pt x="1259" y="401"/>
                    </a:cubicBezTo>
                    <a:cubicBezTo>
                      <a:pt x="1304" y="554"/>
                      <a:pt x="1232" y="736"/>
                      <a:pt x="1114" y="844"/>
                    </a:cubicBezTo>
                    <a:cubicBezTo>
                      <a:pt x="1241" y="736"/>
                      <a:pt x="1322" y="564"/>
                      <a:pt x="1286" y="391"/>
                    </a:cubicBezTo>
                    <a:cubicBezTo>
                      <a:pt x="1194" y="106"/>
                      <a:pt x="1004"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1850550" y="2100450"/>
                <a:ext cx="18800" cy="22975"/>
              </a:xfrm>
              <a:custGeom>
                <a:avLst/>
                <a:gdLst/>
                <a:ahLst/>
                <a:cxnLst/>
                <a:rect l="l" t="t" r="r" b="b"/>
                <a:pathLst>
                  <a:path w="752" h="919" extrusionOk="0">
                    <a:moveTo>
                      <a:pt x="277" y="0"/>
                    </a:moveTo>
                    <a:cubicBezTo>
                      <a:pt x="169" y="0"/>
                      <a:pt x="71" y="51"/>
                      <a:pt x="0" y="122"/>
                    </a:cubicBezTo>
                    <a:cubicBezTo>
                      <a:pt x="74" y="55"/>
                      <a:pt x="160" y="24"/>
                      <a:pt x="244" y="24"/>
                    </a:cubicBezTo>
                    <a:cubicBezTo>
                      <a:pt x="376" y="24"/>
                      <a:pt x="501" y="101"/>
                      <a:pt x="562" y="239"/>
                    </a:cubicBezTo>
                    <a:cubicBezTo>
                      <a:pt x="652" y="448"/>
                      <a:pt x="562" y="683"/>
                      <a:pt x="444" y="864"/>
                    </a:cubicBezTo>
                    <a:lnTo>
                      <a:pt x="535" y="918"/>
                    </a:lnTo>
                    <a:cubicBezTo>
                      <a:pt x="725" y="620"/>
                      <a:pt x="752" y="95"/>
                      <a:pt x="326" y="4"/>
                    </a:cubicBezTo>
                    <a:cubicBezTo>
                      <a:pt x="310" y="2"/>
                      <a:pt x="293"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1851450" y="2109200"/>
                <a:ext cx="12925" cy="16025"/>
              </a:xfrm>
              <a:custGeom>
                <a:avLst/>
                <a:gdLst/>
                <a:ahLst/>
                <a:cxnLst/>
                <a:rect l="l" t="t" r="r" b="b"/>
                <a:pathLst>
                  <a:path w="517" h="641" extrusionOk="0">
                    <a:moveTo>
                      <a:pt x="165" y="0"/>
                    </a:moveTo>
                    <a:cubicBezTo>
                      <a:pt x="100" y="0"/>
                      <a:pt x="35" y="22"/>
                      <a:pt x="1" y="70"/>
                    </a:cubicBezTo>
                    <a:cubicBezTo>
                      <a:pt x="36" y="35"/>
                      <a:pt x="79" y="20"/>
                      <a:pt x="123" y="20"/>
                    </a:cubicBezTo>
                    <a:cubicBezTo>
                      <a:pt x="224" y="20"/>
                      <a:pt x="333" y="97"/>
                      <a:pt x="390" y="179"/>
                    </a:cubicBezTo>
                    <a:cubicBezTo>
                      <a:pt x="462" y="306"/>
                      <a:pt x="417" y="469"/>
                      <a:pt x="363" y="596"/>
                    </a:cubicBezTo>
                    <a:lnTo>
                      <a:pt x="462" y="641"/>
                    </a:lnTo>
                    <a:cubicBezTo>
                      <a:pt x="489" y="559"/>
                      <a:pt x="499" y="478"/>
                      <a:pt x="508" y="387"/>
                    </a:cubicBezTo>
                    <a:cubicBezTo>
                      <a:pt x="517" y="215"/>
                      <a:pt x="390" y="43"/>
                      <a:pt x="227" y="7"/>
                    </a:cubicBezTo>
                    <a:cubicBezTo>
                      <a:pt x="207" y="3"/>
                      <a:pt x="186"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1865475" y="2095200"/>
                <a:ext cx="18150" cy="22575"/>
              </a:xfrm>
              <a:custGeom>
                <a:avLst/>
                <a:gdLst/>
                <a:ahLst/>
                <a:cxnLst/>
                <a:rect l="l" t="t" r="r" b="b"/>
                <a:pathLst>
                  <a:path w="726" h="903" extrusionOk="0">
                    <a:moveTo>
                      <a:pt x="400" y="0"/>
                    </a:moveTo>
                    <a:cubicBezTo>
                      <a:pt x="285" y="0"/>
                      <a:pt x="171" y="57"/>
                      <a:pt x="101" y="142"/>
                    </a:cubicBezTo>
                    <a:cubicBezTo>
                      <a:pt x="177" y="52"/>
                      <a:pt x="283" y="10"/>
                      <a:pt x="383" y="10"/>
                    </a:cubicBezTo>
                    <a:cubicBezTo>
                      <a:pt x="557" y="10"/>
                      <a:pt x="714" y="138"/>
                      <a:pt x="662" y="368"/>
                    </a:cubicBezTo>
                    <a:cubicBezTo>
                      <a:pt x="580" y="640"/>
                      <a:pt x="245" y="757"/>
                      <a:pt x="1" y="857"/>
                    </a:cubicBezTo>
                    <a:lnTo>
                      <a:pt x="19" y="902"/>
                    </a:lnTo>
                    <a:cubicBezTo>
                      <a:pt x="282" y="793"/>
                      <a:pt x="608" y="667"/>
                      <a:pt x="689" y="368"/>
                    </a:cubicBezTo>
                    <a:cubicBezTo>
                      <a:pt x="725" y="223"/>
                      <a:pt x="653" y="51"/>
                      <a:pt x="499" y="15"/>
                    </a:cubicBezTo>
                    <a:cubicBezTo>
                      <a:pt x="467" y="5"/>
                      <a:pt x="433"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1863675" y="2129850"/>
                <a:ext cx="17225" cy="20050"/>
              </a:xfrm>
              <a:custGeom>
                <a:avLst/>
                <a:gdLst/>
                <a:ahLst/>
                <a:cxnLst/>
                <a:rect l="l" t="t" r="r" b="b"/>
                <a:pathLst>
                  <a:path w="689" h="802" extrusionOk="0">
                    <a:moveTo>
                      <a:pt x="260" y="1"/>
                    </a:moveTo>
                    <a:cubicBezTo>
                      <a:pt x="213" y="1"/>
                      <a:pt x="167" y="11"/>
                      <a:pt x="127" y="32"/>
                    </a:cubicBezTo>
                    <a:cubicBezTo>
                      <a:pt x="164" y="20"/>
                      <a:pt x="200" y="14"/>
                      <a:pt x="235" y="14"/>
                    </a:cubicBezTo>
                    <a:cubicBezTo>
                      <a:pt x="426" y="14"/>
                      <a:pt x="578" y="187"/>
                      <a:pt x="517" y="385"/>
                    </a:cubicBezTo>
                    <a:cubicBezTo>
                      <a:pt x="462" y="603"/>
                      <a:pt x="200" y="675"/>
                      <a:pt x="0" y="693"/>
                    </a:cubicBezTo>
                    <a:lnTo>
                      <a:pt x="10" y="802"/>
                    </a:lnTo>
                    <a:cubicBezTo>
                      <a:pt x="127" y="784"/>
                      <a:pt x="245" y="748"/>
                      <a:pt x="354" y="693"/>
                    </a:cubicBezTo>
                    <a:cubicBezTo>
                      <a:pt x="589" y="585"/>
                      <a:pt x="689" y="231"/>
                      <a:pt x="462" y="68"/>
                    </a:cubicBezTo>
                    <a:cubicBezTo>
                      <a:pt x="407" y="25"/>
                      <a:pt x="333" y="1"/>
                      <a:pt x="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1866400" y="2140600"/>
                <a:ext cx="33075" cy="12925"/>
              </a:xfrm>
              <a:custGeom>
                <a:avLst/>
                <a:gdLst/>
                <a:ahLst/>
                <a:cxnLst/>
                <a:rect l="l" t="t" r="r" b="b"/>
                <a:pathLst>
                  <a:path w="1323" h="517" extrusionOk="0">
                    <a:moveTo>
                      <a:pt x="80" y="313"/>
                    </a:moveTo>
                    <a:cubicBezTo>
                      <a:pt x="78" y="313"/>
                      <a:pt x="82" y="318"/>
                      <a:pt x="82" y="318"/>
                    </a:cubicBezTo>
                    <a:lnTo>
                      <a:pt x="91" y="318"/>
                    </a:lnTo>
                    <a:cubicBezTo>
                      <a:pt x="85" y="315"/>
                      <a:pt x="82" y="313"/>
                      <a:pt x="80" y="313"/>
                    </a:cubicBezTo>
                    <a:close/>
                    <a:moveTo>
                      <a:pt x="1168" y="1"/>
                    </a:moveTo>
                    <a:cubicBezTo>
                      <a:pt x="1195" y="109"/>
                      <a:pt x="1322" y="417"/>
                      <a:pt x="1177" y="462"/>
                    </a:cubicBezTo>
                    <a:cubicBezTo>
                      <a:pt x="1170" y="463"/>
                      <a:pt x="1164" y="463"/>
                      <a:pt x="1157" y="463"/>
                    </a:cubicBezTo>
                    <a:cubicBezTo>
                      <a:pt x="1017" y="463"/>
                      <a:pt x="863" y="379"/>
                      <a:pt x="725" y="336"/>
                    </a:cubicBezTo>
                    <a:cubicBezTo>
                      <a:pt x="666" y="317"/>
                      <a:pt x="599" y="312"/>
                      <a:pt x="531" y="312"/>
                    </a:cubicBezTo>
                    <a:cubicBezTo>
                      <a:pt x="451" y="312"/>
                      <a:pt x="369" y="319"/>
                      <a:pt x="293" y="319"/>
                    </a:cubicBezTo>
                    <a:cubicBezTo>
                      <a:pt x="273" y="319"/>
                      <a:pt x="254" y="319"/>
                      <a:pt x="236" y="318"/>
                    </a:cubicBezTo>
                    <a:lnTo>
                      <a:pt x="91" y="318"/>
                    </a:lnTo>
                    <a:cubicBezTo>
                      <a:pt x="105" y="332"/>
                      <a:pt x="114" y="363"/>
                      <a:pt x="103" y="384"/>
                    </a:cubicBezTo>
                    <a:lnTo>
                      <a:pt x="103" y="384"/>
                    </a:lnTo>
                    <a:lnTo>
                      <a:pt x="73" y="299"/>
                    </a:lnTo>
                    <a:cubicBezTo>
                      <a:pt x="54" y="299"/>
                      <a:pt x="27" y="308"/>
                      <a:pt x="18" y="327"/>
                    </a:cubicBezTo>
                    <a:cubicBezTo>
                      <a:pt x="0" y="345"/>
                      <a:pt x="0" y="372"/>
                      <a:pt x="18" y="390"/>
                    </a:cubicBezTo>
                    <a:cubicBezTo>
                      <a:pt x="42" y="414"/>
                      <a:pt x="67" y="418"/>
                      <a:pt x="91" y="418"/>
                    </a:cubicBezTo>
                    <a:cubicBezTo>
                      <a:pt x="103" y="418"/>
                      <a:pt x="115" y="417"/>
                      <a:pt x="127" y="417"/>
                    </a:cubicBezTo>
                    <a:cubicBezTo>
                      <a:pt x="236" y="417"/>
                      <a:pt x="364" y="409"/>
                      <a:pt x="486" y="409"/>
                    </a:cubicBezTo>
                    <a:cubicBezTo>
                      <a:pt x="547" y="409"/>
                      <a:pt x="607" y="411"/>
                      <a:pt x="661" y="417"/>
                    </a:cubicBezTo>
                    <a:cubicBezTo>
                      <a:pt x="688" y="417"/>
                      <a:pt x="725" y="426"/>
                      <a:pt x="752" y="435"/>
                    </a:cubicBezTo>
                    <a:lnTo>
                      <a:pt x="860" y="462"/>
                    </a:lnTo>
                    <a:cubicBezTo>
                      <a:pt x="934" y="473"/>
                      <a:pt x="1043" y="517"/>
                      <a:pt x="1133" y="517"/>
                    </a:cubicBezTo>
                    <a:cubicBezTo>
                      <a:pt x="1199" y="517"/>
                      <a:pt x="1254" y="493"/>
                      <a:pt x="1277" y="417"/>
                    </a:cubicBezTo>
                    <a:cubicBezTo>
                      <a:pt x="1295" y="272"/>
                      <a:pt x="1222" y="136"/>
                      <a:pt x="1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1966900" y="2284350"/>
                <a:ext cx="82200" cy="298125"/>
              </a:xfrm>
              <a:custGeom>
                <a:avLst/>
                <a:gdLst/>
                <a:ahLst/>
                <a:cxnLst/>
                <a:rect l="l" t="t" r="r" b="b"/>
                <a:pathLst>
                  <a:path w="3288" h="11925" extrusionOk="0">
                    <a:moveTo>
                      <a:pt x="0" y="0"/>
                    </a:moveTo>
                    <a:cubicBezTo>
                      <a:pt x="9" y="788"/>
                      <a:pt x="100" y="1594"/>
                      <a:pt x="417" y="2318"/>
                    </a:cubicBezTo>
                    <a:cubicBezTo>
                      <a:pt x="788" y="3006"/>
                      <a:pt x="1078" y="3722"/>
                      <a:pt x="1322" y="4464"/>
                    </a:cubicBezTo>
                    <a:cubicBezTo>
                      <a:pt x="1494" y="4953"/>
                      <a:pt x="1585" y="5460"/>
                      <a:pt x="1648" y="5976"/>
                    </a:cubicBezTo>
                    <a:cubicBezTo>
                      <a:pt x="1775" y="6710"/>
                      <a:pt x="1893" y="7977"/>
                      <a:pt x="2074" y="8674"/>
                    </a:cubicBezTo>
                    <a:cubicBezTo>
                      <a:pt x="2354" y="9553"/>
                      <a:pt x="3079" y="10223"/>
                      <a:pt x="3188" y="11155"/>
                    </a:cubicBezTo>
                    <a:cubicBezTo>
                      <a:pt x="3233" y="11409"/>
                      <a:pt x="3260" y="11662"/>
                      <a:pt x="3278" y="11925"/>
                    </a:cubicBezTo>
                    <a:cubicBezTo>
                      <a:pt x="3287" y="11662"/>
                      <a:pt x="3269" y="11400"/>
                      <a:pt x="3242" y="11146"/>
                    </a:cubicBezTo>
                    <a:cubicBezTo>
                      <a:pt x="3178" y="10349"/>
                      <a:pt x="2635" y="9697"/>
                      <a:pt x="2318" y="9000"/>
                    </a:cubicBezTo>
                    <a:cubicBezTo>
                      <a:pt x="2092" y="8539"/>
                      <a:pt x="2056" y="8013"/>
                      <a:pt x="1974" y="7506"/>
                    </a:cubicBezTo>
                    <a:cubicBezTo>
                      <a:pt x="1829" y="6601"/>
                      <a:pt x="1739" y="5288"/>
                      <a:pt x="1431" y="4428"/>
                    </a:cubicBezTo>
                    <a:cubicBezTo>
                      <a:pt x="1186" y="3685"/>
                      <a:pt x="897" y="2952"/>
                      <a:pt x="525" y="2264"/>
                    </a:cubicBezTo>
                    <a:cubicBezTo>
                      <a:pt x="209" y="1558"/>
                      <a:pt x="118" y="770"/>
                      <a:pt x="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1875225" y="2148075"/>
                <a:ext cx="30575" cy="23125"/>
              </a:xfrm>
              <a:custGeom>
                <a:avLst/>
                <a:gdLst/>
                <a:ahLst/>
                <a:cxnLst/>
                <a:rect l="l" t="t" r="r" b="b"/>
                <a:pathLst>
                  <a:path w="1223" h="925" extrusionOk="0">
                    <a:moveTo>
                      <a:pt x="0" y="0"/>
                    </a:moveTo>
                    <a:lnTo>
                      <a:pt x="0" y="9"/>
                    </a:lnTo>
                    <a:lnTo>
                      <a:pt x="0" y="109"/>
                    </a:lnTo>
                    <a:cubicBezTo>
                      <a:pt x="218" y="127"/>
                      <a:pt x="489" y="191"/>
                      <a:pt x="598" y="399"/>
                    </a:cubicBezTo>
                    <a:cubicBezTo>
                      <a:pt x="634" y="471"/>
                      <a:pt x="643" y="544"/>
                      <a:pt x="643" y="625"/>
                    </a:cubicBezTo>
                    <a:cubicBezTo>
                      <a:pt x="634" y="725"/>
                      <a:pt x="697" y="806"/>
                      <a:pt x="770" y="852"/>
                    </a:cubicBezTo>
                    <a:cubicBezTo>
                      <a:pt x="828" y="898"/>
                      <a:pt x="905" y="924"/>
                      <a:pt x="978" y="924"/>
                    </a:cubicBezTo>
                    <a:cubicBezTo>
                      <a:pt x="1077" y="924"/>
                      <a:pt x="1169" y="876"/>
                      <a:pt x="1195" y="761"/>
                    </a:cubicBezTo>
                    <a:cubicBezTo>
                      <a:pt x="1223" y="679"/>
                      <a:pt x="1223" y="598"/>
                      <a:pt x="1214" y="517"/>
                    </a:cubicBezTo>
                    <a:lnTo>
                      <a:pt x="1214" y="517"/>
                    </a:lnTo>
                    <a:cubicBezTo>
                      <a:pt x="1214" y="598"/>
                      <a:pt x="1214" y="679"/>
                      <a:pt x="1186" y="752"/>
                    </a:cubicBezTo>
                    <a:cubicBezTo>
                      <a:pt x="1156" y="852"/>
                      <a:pt x="1079" y="893"/>
                      <a:pt x="995" y="893"/>
                    </a:cubicBezTo>
                    <a:cubicBezTo>
                      <a:pt x="851" y="893"/>
                      <a:pt x="686" y="774"/>
                      <a:pt x="697" y="625"/>
                    </a:cubicBezTo>
                    <a:cubicBezTo>
                      <a:pt x="752" y="236"/>
                      <a:pt x="335" y="2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1951950" y="2104850"/>
                <a:ext cx="27650" cy="24300"/>
              </a:xfrm>
              <a:custGeom>
                <a:avLst/>
                <a:gdLst/>
                <a:ahLst/>
                <a:cxnLst/>
                <a:rect l="l" t="t" r="r" b="b"/>
                <a:pathLst>
                  <a:path w="1106" h="972" extrusionOk="0">
                    <a:moveTo>
                      <a:pt x="1105" y="0"/>
                    </a:moveTo>
                    <a:cubicBezTo>
                      <a:pt x="897" y="0"/>
                      <a:pt x="743" y="199"/>
                      <a:pt x="653" y="362"/>
                    </a:cubicBezTo>
                    <a:cubicBezTo>
                      <a:pt x="576" y="551"/>
                      <a:pt x="461" y="771"/>
                      <a:pt x="284" y="771"/>
                    </a:cubicBezTo>
                    <a:cubicBezTo>
                      <a:pt x="232" y="771"/>
                      <a:pt x="174" y="752"/>
                      <a:pt x="109" y="706"/>
                    </a:cubicBezTo>
                    <a:lnTo>
                      <a:pt x="1" y="878"/>
                    </a:lnTo>
                    <a:cubicBezTo>
                      <a:pt x="96" y="943"/>
                      <a:pt x="191" y="972"/>
                      <a:pt x="280" y="972"/>
                    </a:cubicBezTo>
                    <a:cubicBezTo>
                      <a:pt x="478" y="972"/>
                      <a:pt x="649" y="828"/>
                      <a:pt x="743" y="616"/>
                    </a:cubicBezTo>
                    <a:cubicBezTo>
                      <a:pt x="861" y="407"/>
                      <a:pt x="834" y="100"/>
                      <a:pt x="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1906675" y="2102800"/>
                <a:ext cx="172075" cy="420150"/>
              </a:xfrm>
              <a:custGeom>
                <a:avLst/>
                <a:gdLst/>
                <a:ahLst/>
                <a:cxnLst/>
                <a:rect l="l" t="t" r="r" b="b"/>
                <a:pathLst>
                  <a:path w="6883" h="16806" extrusionOk="0">
                    <a:moveTo>
                      <a:pt x="1124" y="1"/>
                    </a:moveTo>
                    <a:cubicBezTo>
                      <a:pt x="970" y="145"/>
                      <a:pt x="834" y="281"/>
                      <a:pt x="698" y="435"/>
                    </a:cubicBezTo>
                    <a:cubicBezTo>
                      <a:pt x="345" y="852"/>
                      <a:pt x="1" y="1395"/>
                      <a:pt x="390" y="1911"/>
                    </a:cubicBezTo>
                    <a:cubicBezTo>
                      <a:pt x="1259" y="3423"/>
                      <a:pt x="1766" y="5107"/>
                      <a:pt x="2464" y="6710"/>
                    </a:cubicBezTo>
                    <a:cubicBezTo>
                      <a:pt x="3215" y="7941"/>
                      <a:pt x="3912" y="9236"/>
                      <a:pt x="4302" y="10639"/>
                    </a:cubicBezTo>
                    <a:cubicBezTo>
                      <a:pt x="4537" y="11391"/>
                      <a:pt x="4428" y="12161"/>
                      <a:pt x="4528" y="12939"/>
                    </a:cubicBezTo>
                    <a:cubicBezTo>
                      <a:pt x="4691" y="14488"/>
                      <a:pt x="5461" y="16063"/>
                      <a:pt x="6882" y="16806"/>
                    </a:cubicBezTo>
                    <a:cubicBezTo>
                      <a:pt x="5578" y="15945"/>
                      <a:pt x="4827" y="14451"/>
                      <a:pt x="4691" y="12921"/>
                    </a:cubicBezTo>
                    <a:cubicBezTo>
                      <a:pt x="4610" y="12143"/>
                      <a:pt x="4718" y="11337"/>
                      <a:pt x="4492" y="10585"/>
                    </a:cubicBezTo>
                    <a:cubicBezTo>
                      <a:pt x="4121" y="9209"/>
                      <a:pt x="3487" y="7923"/>
                      <a:pt x="2744" y="6719"/>
                    </a:cubicBezTo>
                    <a:cubicBezTo>
                      <a:pt x="2355" y="5895"/>
                      <a:pt x="2101" y="5008"/>
                      <a:pt x="1757" y="4157"/>
                    </a:cubicBezTo>
                    <a:cubicBezTo>
                      <a:pt x="1468" y="3432"/>
                      <a:pt x="1169" y="2708"/>
                      <a:pt x="789" y="2011"/>
                    </a:cubicBezTo>
                    <a:cubicBezTo>
                      <a:pt x="716" y="1866"/>
                      <a:pt x="626" y="1721"/>
                      <a:pt x="544" y="1576"/>
                    </a:cubicBezTo>
                    <a:cubicBezTo>
                      <a:pt x="399" y="1114"/>
                      <a:pt x="997" y="544"/>
                      <a:pt x="1323" y="236"/>
                    </a:cubicBezTo>
                    <a:lnTo>
                      <a:pt x="11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1839000" y="2042125"/>
                <a:ext cx="40325" cy="57300"/>
              </a:xfrm>
              <a:custGeom>
                <a:avLst/>
                <a:gdLst/>
                <a:ahLst/>
                <a:cxnLst/>
                <a:rect l="l" t="t" r="r" b="b"/>
                <a:pathLst>
                  <a:path w="1613" h="2292" fill="none" extrusionOk="0">
                    <a:moveTo>
                      <a:pt x="1" y="2292"/>
                    </a:moveTo>
                    <a:cubicBezTo>
                      <a:pt x="1" y="2292"/>
                      <a:pt x="1060" y="1585"/>
                      <a:pt x="1286" y="1142"/>
                    </a:cubicBezTo>
                    <a:cubicBezTo>
                      <a:pt x="1612" y="544"/>
                      <a:pt x="1033" y="1"/>
                      <a:pt x="408" y="10"/>
                    </a:cubicBezTo>
                  </a:path>
                </a:pathLst>
              </a:custGeom>
              <a:solidFill>
                <a:schemeClr val="dk2"/>
              </a:solidFill>
              <a:ln w="2725" cap="flat" cmpd="sng">
                <a:solidFill>
                  <a:schemeClr val="dk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1913025" y="2139700"/>
                <a:ext cx="77200" cy="160275"/>
              </a:xfrm>
              <a:custGeom>
                <a:avLst/>
                <a:gdLst/>
                <a:ahLst/>
                <a:cxnLst/>
                <a:rect l="l" t="t" r="r" b="b"/>
                <a:pathLst>
                  <a:path w="3088" h="6411" extrusionOk="0">
                    <a:moveTo>
                      <a:pt x="254" y="0"/>
                    </a:moveTo>
                    <a:lnTo>
                      <a:pt x="0" y="145"/>
                    </a:lnTo>
                    <a:cubicBezTo>
                      <a:pt x="154" y="408"/>
                      <a:pt x="308" y="661"/>
                      <a:pt x="480" y="915"/>
                    </a:cubicBezTo>
                    <a:cubicBezTo>
                      <a:pt x="942" y="1703"/>
                      <a:pt x="1784" y="2164"/>
                      <a:pt x="2201" y="2970"/>
                    </a:cubicBezTo>
                    <a:cubicBezTo>
                      <a:pt x="2735" y="4030"/>
                      <a:pt x="2934" y="5234"/>
                      <a:pt x="2979" y="6411"/>
                    </a:cubicBezTo>
                    <a:lnTo>
                      <a:pt x="3088" y="6411"/>
                    </a:lnTo>
                    <a:lnTo>
                      <a:pt x="3088" y="6230"/>
                    </a:lnTo>
                    <a:lnTo>
                      <a:pt x="3085" y="6230"/>
                    </a:lnTo>
                    <a:cubicBezTo>
                      <a:pt x="3061" y="5088"/>
                      <a:pt x="2873" y="3914"/>
                      <a:pt x="2382" y="2871"/>
                    </a:cubicBezTo>
                    <a:cubicBezTo>
                      <a:pt x="2119" y="2318"/>
                      <a:pt x="1639" y="1902"/>
                      <a:pt x="1232" y="1467"/>
                    </a:cubicBezTo>
                    <a:cubicBezTo>
                      <a:pt x="824" y="1042"/>
                      <a:pt x="544" y="516"/>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1943350" y="2099400"/>
                <a:ext cx="30600" cy="19275"/>
              </a:xfrm>
              <a:custGeom>
                <a:avLst/>
                <a:gdLst/>
                <a:ahLst/>
                <a:cxnLst/>
                <a:rect l="l" t="t" r="r" b="b"/>
                <a:pathLst>
                  <a:path w="1224" h="771" extrusionOk="0">
                    <a:moveTo>
                      <a:pt x="1223" y="1"/>
                    </a:moveTo>
                    <a:cubicBezTo>
                      <a:pt x="1087" y="28"/>
                      <a:pt x="951" y="82"/>
                      <a:pt x="888" y="218"/>
                    </a:cubicBezTo>
                    <a:cubicBezTo>
                      <a:pt x="834" y="336"/>
                      <a:pt x="788" y="472"/>
                      <a:pt x="716" y="562"/>
                    </a:cubicBezTo>
                    <a:cubicBezTo>
                      <a:pt x="680" y="610"/>
                      <a:pt x="644" y="635"/>
                      <a:pt x="602" y="635"/>
                    </a:cubicBezTo>
                    <a:cubicBezTo>
                      <a:pt x="581" y="635"/>
                      <a:pt x="559" y="628"/>
                      <a:pt x="535" y="616"/>
                    </a:cubicBezTo>
                    <a:cubicBezTo>
                      <a:pt x="390" y="562"/>
                      <a:pt x="245" y="472"/>
                      <a:pt x="155" y="372"/>
                    </a:cubicBezTo>
                    <a:lnTo>
                      <a:pt x="1" y="517"/>
                    </a:lnTo>
                    <a:cubicBezTo>
                      <a:pt x="144" y="624"/>
                      <a:pt x="373" y="770"/>
                      <a:pt x="562" y="770"/>
                    </a:cubicBezTo>
                    <a:cubicBezTo>
                      <a:pt x="660" y="770"/>
                      <a:pt x="748" y="731"/>
                      <a:pt x="807" y="625"/>
                    </a:cubicBezTo>
                    <a:cubicBezTo>
                      <a:pt x="879" y="499"/>
                      <a:pt x="897" y="363"/>
                      <a:pt x="933" y="236"/>
                    </a:cubicBezTo>
                    <a:cubicBezTo>
                      <a:pt x="979" y="118"/>
                      <a:pt x="1096" y="46"/>
                      <a:pt x="1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1960775" y="2090800"/>
                <a:ext cx="4775" cy="19500"/>
              </a:xfrm>
              <a:custGeom>
                <a:avLst/>
                <a:gdLst/>
                <a:ahLst/>
                <a:cxnLst/>
                <a:rect l="l" t="t" r="r" b="b"/>
                <a:pathLst>
                  <a:path w="191" h="780" extrusionOk="0">
                    <a:moveTo>
                      <a:pt x="146" y="1"/>
                    </a:moveTo>
                    <a:cubicBezTo>
                      <a:pt x="55" y="100"/>
                      <a:pt x="1" y="254"/>
                      <a:pt x="64" y="381"/>
                    </a:cubicBezTo>
                    <a:cubicBezTo>
                      <a:pt x="100" y="508"/>
                      <a:pt x="110" y="644"/>
                      <a:pt x="110" y="779"/>
                    </a:cubicBezTo>
                    <a:lnTo>
                      <a:pt x="110" y="770"/>
                    </a:lnTo>
                    <a:lnTo>
                      <a:pt x="191" y="770"/>
                    </a:lnTo>
                    <a:cubicBezTo>
                      <a:pt x="182" y="698"/>
                      <a:pt x="173" y="634"/>
                      <a:pt x="155" y="571"/>
                    </a:cubicBezTo>
                    <a:cubicBezTo>
                      <a:pt x="146" y="435"/>
                      <a:pt x="37" y="318"/>
                      <a:pt x="64" y="182"/>
                    </a:cubicBezTo>
                    <a:cubicBezTo>
                      <a:pt x="82" y="118"/>
                      <a:pt x="110" y="55"/>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1958300" y="2136750"/>
                <a:ext cx="26725" cy="56400"/>
              </a:xfrm>
              <a:custGeom>
                <a:avLst/>
                <a:gdLst/>
                <a:ahLst/>
                <a:cxnLst/>
                <a:rect l="l" t="t" r="r" b="b"/>
                <a:pathLst>
                  <a:path w="1069" h="2256" extrusionOk="0">
                    <a:moveTo>
                      <a:pt x="46" y="1"/>
                    </a:moveTo>
                    <a:lnTo>
                      <a:pt x="0" y="100"/>
                    </a:lnTo>
                    <a:cubicBezTo>
                      <a:pt x="987" y="580"/>
                      <a:pt x="815" y="1015"/>
                      <a:pt x="951" y="1947"/>
                    </a:cubicBezTo>
                    <a:cubicBezTo>
                      <a:pt x="969" y="2047"/>
                      <a:pt x="987" y="2174"/>
                      <a:pt x="1069" y="2255"/>
                    </a:cubicBezTo>
                    <a:cubicBezTo>
                      <a:pt x="1023" y="2156"/>
                      <a:pt x="1032" y="2047"/>
                      <a:pt x="1023" y="1938"/>
                    </a:cubicBezTo>
                    <a:cubicBezTo>
                      <a:pt x="987" y="970"/>
                      <a:pt x="1051" y="444"/>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1902600" y="2073125"/>
                <a:ext cx="52550" cy="27425"/>
              </a:xfrm>
              <a:custGeom>
                <a:avLst/>
                <a:gdLst/>
                <a:ahLst/>
                <a:cxnLst/>
                <a:rect l="l" t="t" r="r" b="b"/>
                <a:pathLst>
                  <a:path w="2102" h="1097" extrusionOk="0">
                    <a:moveTo>
                      <a:pt x="60" y="1"/>
                    </a:moveTo>
                    <a:cubicBezTo>
                      <a:pt x="40" y="1"/>
                      <a:pt x="20" y="1"/>
                      <a:pt x="1" y="1"/>
                    </a:cubicBezTo>
                    <a:lnTo>
                      <a:pt x="10" y="101"/>
                    </a:lnTo>
                    <a:cubicBezTo>
                      <a:pt x="58" y="98"/>
                      <a:pt x="107" y="97"/>
                      <a:pt x="156" y="97"/>
                    </a:cubicBezTo>
                    <a:cubicBezTo>
                      <a:pt x="912" y="97"/>
                      <a:pt x="1710" y="425"/>
                      <a:pt x="2101" y="1097"/>
                    </a:cubicBezTo>
                    <a:cubicBezTo>
                      <a:pt x="1713" y="363"/>
                      <a:pt x="866"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1933850" y="2080175"/>
                <a:ext cx="26950" cy="7975"/>
              </a:xfrm>
              <a:custGeom>
                <a:avLst/>
                <a:gdLst/>
                <a:ahLst/>
                <a:cxnLst/>
                <a:rect l="l" t="t" r="r" b="b"/>
                <a:pathLst>
                  <a:path w="1078" h="319" extrusionOk="0">
                    <a:moveTo>
                      <a:pt x="18" y="0"/>
                    </a:moveTo>
                    <a:lnTo>
                      <a:pt x="0" y="54"/>
                    </a:lnTo>
                    <a:cubicBezTo>
                      <a:pt x="181" y="109"/>
                      <a:pt x="363" y="163"/>
                      <a:pt x="535" y="217"/>
                    </a:cubicBezTo>
                    <a:cubicBezTo>
                      <a:pt x="670" y="263"/>
                      <a:pt x="806" y="299"/>
                      <a:pt x="951" y="317"/>
                    </a:cubicBezTo>
                    <a:cubicBezTo>
                      <a:pt x="957" y="318"/>
                      <a:pt x="963" y="319"/>
                      <a:pt x="969" y="319"/>
                    </a:cubicBezTo>
                    <a:cubicBezTo>
                      <a:pt x="1008" y="319"/>
                      <a:pt x="1046" y="294"/>
                      <a:pt x="1078" y="263"/>
                    </a:cubicBezTo>
                    <a:lnTo>
                      <a:pt x="1078" y="263"/>
                    </a:lnTo>
                    <a:cubicBezTo>
                      <a:pt x="1042" y="294"/>
                      <a:pt x="1005" y="305"/>
                      <a:pt x="967" y="305"/>
                    </a:cubicBezTo>
                    <a:cubicBezTo>
                      <a:pt x="917" y="305"/>
                      <a:pt x="866" y="287"/>
                      <a:pt x="815" y="272"/>
                    </a:cubicBezTo>
                    <a:cubicBezTo>
                      <a:pt x="544" y="199"/>
                      <a:pt x="281" y="100"/>
                      <a:pt x="18" y="9"/>
                    </a:cubicBezTo>
                    <a:lnTo>
                      <a:pt x="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1965300" y="2137200"/>
                <a:ext cx="17925" cy="12025"/>
              </a:xfrm>
              <a:custGeom>
                <a:avLst/>
                <a:gdLst/>
                <a:ahLst/>
                <a:cxnLst/>
                <a:rect l="l" t="t" r="r" b="b"/>
                <a:pathLst>
                  <a:path w="717" h="481" extrusionOk="0">
                    <a:moveTo>
                      <a:pt x="716" y="1"/>
                    </a:moveTo>
                    <a:cubicBezTo>
                      <a:pt x="689" y="37"/>
                      <a:pt x="680" y="82"/>
                      <a:pt x="680" y="128"/>
                    </a:cubicBezTo>
                    <a:cubicBezTo>
                      <a:pt x="692" y="353"/>
                      <a:pt x="616" y="431"/>
                      <a:pt x="509" y="431"/>
                    </a:cubicBezTo>
                    <a:cubicBezTo>
                      <a:pt x="370" y="431"/>
                      <a:pt x="178" y="299"/>
                      <a:pt x="55" y="182"/>
                    </a:cubicBezTo>
                    <a:lnTo>
                      <a:pt x="1" y="236"/>
                    </a:lnTo>
                    <a:cubicBezTo>
                      <a:pt x="155" y="354"/>
                      <a:pt x="318" y="481"/>
                      <a:pt x="517" y="481"/>
                    </a:cubicBezTo>
                    <a:cubicBezTo>
                      <a:pt x="635" y="481"/>
                      <a:pt x="716" y="381"/>
                      <a:pt x="698" y="272"/>
                    </a:cubicBezTo>
                    <a:cubicBezTo>
                      <a:pt x="707" y="182"/>
                      <a:pt x="671" y="82"/>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1968475" y="2143775"/>
                <a:ext cx="17000" cy="70875"/>
              </a:xfrm>
              <a:custGeom>
                <a:avLst/>
                <a:gdLst/>
                <a:ahLst/>
                <a:cxnLst/>
                <a:rect l="l" t="t" r="r" b="b"/>
                <a:pathLst>
                  <a:path w="680" h="2835" extrusionOk="0">
                    <a:moveTo>
                      <a:pt x="55" y="0"/>
                    </a:moveTo>
                    <a:lnTo>
                      <a:pt x="1" y="82"/>
                    </a:lnTo>
                    <a:cubicBezTo>
                      <a:pt x="10" y="91"/>
                      <a:pt x="28" y="118"/>
                      <a:pt x="46" y="136"/>
                    </a:cubicBezTo>
                    <a:cubicBezTo>
                      <a:pt x="281" y="526"/>
                      <a:pt x="309" y="987"/>
                      <a:pt x="354" y="1431"/>
                    </a:cubicBezTo>
                    <a:cubicBezTo>
                      <a:pt x="390" y="1784"/>
                      <a:pt x="363" y="2173"/>
                      <a:pt x="526" y="2508"/>
                    </a:cubicBezTo>
                    <a:cubicBezTo>
                      <a:pt x="598" y="2608"/>
                      <a:pt x="644" y="2717"/>
                      <a:pt x="680" y="2834"/>
                    </a:cubicBezTo>
                    <a:cubicBezTo>
                      <a:pt x="653" y="2717"/>
                      <a:pt x="607" y="2599"/>
                      <a:pt x="553" y="2490"/>
                    </a:cubicBezTo>
                    <a:cubicBezTo>
                      <a:pt x="462" y="2273"/>
                      <a:pt x="444" y="2029"/>
                      <a:pt x="444" y="1784"/>
                    </a:cubicBezTo>
                    <a:cubicBezTo>
                      <a:pt x="435" y="1422"/>
                      <a:pt x="417" y="1060"/>
                      <a:pt x="345" y="698"/>
                    </a:cubicBezTo>
                    <a:cubicBezTo>
                      <a:pt x="290" y="453"/>
                      <a:pt x="245" y="181"/>
                      <a:pt x="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1856125" y="2166300"/>
                <a:ext cx="16625" cy="22775"/>
              </a:xfrm>
              <a:custGeom>
                <a:avLst/>
                <a:gdLst/>
                <a:ahLst/>
                <a:cxnLst/>
                <a:rect l="l" t="t" r="r" b="b"/>
                <a:pathLst>
                  <a:path w="665" h="911" extrusionOk="0">
                    <a:moveTo>
                      <a:pt x="4" y="811"/>
                    </a:moveTo>
                    <a:cubicBezTo>
                      <a:pt x="2" y="813"/>
                      <a:pt x="1" y="816"/>
                      <a:pt x="1" y="819"/>
                    </a:cubicBezTo>
                    <a:lnTo>
                      <a:pt x="1" y="819"/>
                    </a:lnTo>
                    <a:cubicBezTo>
                      <a:pt x="1" y="816"/>
                      <a:pt x="2" y="814"/>
                      <a:pt x="4" y="811"/>
                    </a:cubicBezTo>
                    <a:close/>
                    <a:moveTo>
                      <a:pt x="1" y="819"/>
                    </a:moveTo>
                    <a:cubicBezTo>
                      <a:pt x="1" y="823"/>
                      <a:pt x="2" y="827"/>
                      <a:pt x="4" y="830"/>
                    </a:cubicBezTo>
                    <a:lnTo>
                      <a:pt x="4" y="830"/>
                    </a:lnTo>
                    <a:cubicBezTo>
                      <a:pt x="3" y="826"/>
                      <a:pt x="2" y="822"/>
                      <a:pt x="1" y="819"/>
                    </a:cubicBezTo>
                    <a:close/>
                    <a:moveTo>
                      <a:pt x="237" y="0"/>
                    </a:moveTo>
                    <a:cubicBezTo>
                      <a:pt x="164" y="0"/>
                      <a:pt x="91" y="10"/>
                      <a:pt x="31" y="23"/>
                    </a:cubicBezTo>
                    <a:lnTo>
                      <a:pt x="31" y="32"/>
                    </a:lnTo>
                    <a:lnTo>
                      <a:pt x="58" y="132"/>
                    </a:lnTo>
                    <a:cubicBezTo>
                      <a:pt x="132" y="111"/>
                      <a:pt x="211" y="96"/>
                      <a:pt x="288" y="96"/>
                    </a:cubicBezTo>
                    <a:cubicBezTo>
                      <a:pt x="344" y="96"/>
                      <a:pt x="398" y="104"/>
                      <a:pt x="447" y="123"/>
                    </a:cubicBezTo>
                    <a:cubicBezTo>
                      <a:pt x="665" y="213"/>
                      <a:pt x="511" y="720"/>
                      <a:pt x="375" y="838"/>
                    </a:cubicBezTo>
                    <a:cubicBezTo>
                      <a:pt x="327" y="877"/>
                      <a:pt x="268" y="893"/>
                      <a:pt x="208" y="893"/>
                    </a:cubicBezTo>
                    <a:cubicBezTo>
                      <a:pt x="144" y="893"/>
                      <a:pt x="78" y="875"/>
                      <a:pt x="22" y="847"/>
                    </a:cubicBezTo>
                    <a:cubicBezTo>
                      <a:pt x="17" y="842"/>
                      <a:pt x="9" y="837"/>
                      <a:pt x="4" y="830"/>
                    </a:cubicBezTo>
                    <a:lnTo>
                      <a:pt x="4" y="830"/>
                    </a:lnTo>
                    <a:cubicBezTo>
                      <a:pt x="9" y="840"/>
                      <a:pt x="17" y="851"/>
                      <a:pt x="22" y="856"/>
                    </a:cubicBezTo>
                    <a:cubicBezTo>
                      <a:pt x="79" y="890"/>
                      <a:pt x="150" y="910"/>
                      <a:pt x="220" y="910"/>
                    </a:cubicBezTo>
                    <a:cubicBezTo>
                      <a:pt x="281" y="910"/>
                      <a:pt x="342" y="894"/>
                      <a:pt x="393" y="856"/>
                    </a:cubicBezTo>
                    <a:cubicBezTo>
                      <a:pt x="556" y="711"/>
                      <a:pt x="619" y="476"/>
                      <a:pt x="619" y="249"/>
                    </a:cubicBezTo>
                    <a:cubicBezTo>
                      <a:pt x="600" y="56"/>
                      <a:pt x="416" y="0"/>
                      <a:pt x="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1857800" y="2158475"/>
                <a:ext cx="14725" cy="9075"/>
              </a:xfrm>
              <a:custGeom>
                <a:avLst/>
                <a:gdLst/>
                <a:ahLst/>
                <a:cxnLst/>
                <a:rect l="l" t="t" r="r" b="b"/>
                <a:pathLst>
                  <a:path w="589" h="363" extrusionOk="0">
                    <a:moveTo>
                      <a:pt x="462" y="1"/>
                    </a:moveTo>
                    <a:lnTo>
                      <a:pt x="462" y="1"/>
                    </a:lnTo>
                    <a:cubicBezTo>
                      <a:pt x="534" y="19"/>
                      <a:pt x="552" y="101"/>
                      <a:pt x="543" y="164"/>
                    </a:cubicBezTo>
                    <a:cubicBezTo>
                      <a:pt x="548" y="259"/>
                      <a:pt x="456" y="286"/>
                      <a:pt x="347" y="286"/>
                    </a:cubicBezTo>
                    <a:cubicBezTo>
                      <a:pt x="228" y="286"/>
                      <a:pt x="88" y="255"/>
                      <a:pt x="27" y="245"/>
                    </a:cubicBezTo>
                    <a:lnTo>
                      <a:pt x="18" y="245"/>
                    </a:lnTo>
                    <a:lnTo>
                      <a:pt x="0" y="345"/>
                    </a:lnTo>
                    <a:cubicBezTo>
                      <a:pt x="65" y="349"/>
                      <a:pt x="172" y="362"/>
                      <a:pt x="277" y="362"/>
                    </a:cubicBezTo>
                    <a:cubicBezTo>
                      <a:pt x="420" y="362"/>
                      <a:pt x="559" y="337"/>
                      <a:pt x="580" y="227"/>
                    </a:cubicBezTo>
                    <a:cubicBezTo>
                      <a:pt x="589" y="137"/>
                      <a:pt x="571" y="10"/>
                      <a:pt x="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a:off x="1876575" y="2069300"/>
                <a:ext cx="81075" cy="105725"/>
              </a:xfrm>
              <a:custGeom>
                <a:avLst/>
                <a:gdLst/>
                <a:ahLst/>
                <a:cxnLst/>
                <a:rect l="l" t="t" r="r" b="b"/>
                <a:pathLst>
                  <a:path w="3243" h="4229" extrusionOk="0">
                    <a:moveTo>
                      <a:pt x="37" y="0"/>
                    </a:moveTo>
                    <a:lnTo>
                      <a:pt x="1" y="209"/>
                    </a:lnTo>
                    <a:cubicBezTo>
                      <a:pt x="82" y="227"/>
                      <a:pt x="191" y="272"/>
                      <a:pt x="281" y="326"/>
                    </a:cubicBezTo>
                    <a:cubicBezTo>
                      <a:pt x="960" y="670"/>
                      <a:pt x="1449" y="1295"/>
                      <a:pt x="1802" y="1974"/>
                    </a:cubicBezTo>
                    <a:cubicBezTo>
                      <a:pt x="2020" y="2364"/>
                      <a:pt x="2119" y="2807"/>
                      <a:pt x="2328" y="3215"/>
                    </a:cubicBezTo>
                    <a:cubicBezTo>
                      <a:pt x="2445" y="3414"/>
                      <a:pt x="2599" y="3595"/>
                      <a:pt x="2762" y="3758"/>
                    </a:cubicBezTo>
                    <a:cubicBezTo>
                      <a:pt x="2925" y="3912"/>
                      <a:pt x="3097" y="4048"/>
                      <a:pt x="3242" y="4229"/>
                    </a:cubicBezTo>
                    <a:cubicBezTo>
                      <a:pt x="3161" y="4012"/>
                      <a:pt x="3007" y="3830"/>
                      <a:pt x="2871" y="3658"/>
                    </a:cubicBezTo>
                    <a:cubicBezTo>
                      <a:pt x="2735" y="3477"/>
                      <a:pt x="2608" y="3305"/>
                      <a:pt x="2509" y="3115"/>
                    </a:cubicBezTo>
                    <a:cubicBezTo>
                      <a:pt x="2328" y="2708"/>
                      <a:pt x="2228" y="2255"/>
                      <a:pt x="2020" y="1866"/>
                    </a:cubicBezTo>
                    <a:cubicBezTo>
                      <a:pt x="1612" y="1042"/>
                      <a:pt x="960" y="245"/>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1913025" y="2099625"/>
                <a:ext cx="37825" cy="41675"/>
              </a:xfrm>
              <a:custGeom>
                <a:avLst/>
                <a:gdLst/>
                <a:ahLst/>
                <a:cxnLst/>
                <a:rect l="l" t="t" r="r" b="b"/>
                <a:pathLst>
                  <a:path w="1513" h="1667" extrusionOk="0">
                    <a:moveTo>
                      <a:pt x="163" y="1"/>
                    </a:moveTo>
                    <a:lnTo>
                      <a:pt x="0" y="128"/>
                    </a:lnTo>
                    <a:cubicBezTo>
                      <a:pt x="218" y="408"/>
                      <a:pt x="444" y="698"/>
                      <a:pt x="679" y="979"/>
                    </a:cubicBezTo>
                    <a:cubicBezTo>
                      <a:pt x="897" y="1259"/>
                      <a:pt x="1159" y="1549"/>
                      <a:pt x="1512" y="1667"/>
                    </a:cubicBezTo>
                    <a:cubicBezTo>
                      <a:pt x="1177" y="1495"/>
                      <a:pt x="969" y="1214"/>
                      <a:pt x="770" y="906"/>
                    </a:cubicBezTo>
                    <a:cubicBezTo>
                      <a:pt x="562" y="607"/>
                      <a:pt x="363" y="309"/>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1890600" y="2078350"/>
                <a:ext cx="22675" cy="50950"/>
              </a:xfrm>
              <a:custGeom>
                <a:avLst/>
                <a:gdLst/>
                <a:ahLst/>
                <a:cxnLst/>
                <a:rect l="l" t="t" r="r" b="b"/>
                <a:pathLst>
                  <a:path w="907" h="2038" extrusionOk="0">
                    <a:moveTo>
                      <a:pt x="164" y="1"/>
                    </a:moveTo>
                    <a:lnTo>
                      <a:pt x="1" y="136"/>
                    </a:lnTo>
                    <a:cubicBezTo>
                      <a:pt x="254" y="399"/>
                      <a:pt x="499" y="680"/>
                      <a:pt x="689" y="988"/>
                    </a:cubicBezTo>
                    <a:cubicBezTo>
                      <a:pt x="762" y="1105"/>
                      <a:pt x="834" y="1223"/>
                      <a:pt x="834" y="1359"/>
                    </a:cubicBezTo>
                    <a:lnTo>
                      <a:pt x="834" y="1504"/>
                    </a:lnTo>
                    <a:cubicBezTo>
                      <a:pt x="843" y="1685"/>
                      <a:pt x="807" y="1866"/>
                      <a:pt x="734" y="2038"/>
                    </a:cubicBezTo>
                    <a:cubicBezTo>
                      <a:pt x="870" y="1793"/>
                      <a:pt x="906" y="1495"/>
                      <a:pt x="879" y="1214"/>
                    </a:cubicBezTo>
                    <a:cubicBezTo>
                      <a:pt x="743" y="761"/>
                      <a:pt x="436" y="38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1927500" y="2130200"/>
                <a:ext cx="37600" cy="59100"/>
              </a:xfrm>
              <a:custGeom>
                <a:avLst/>
                <a:gdLst/>
                <a:ahLst/>
                <a:cxnLst/>
                <a:rect l="l" t="t" r="r" b="b"/>
                <a:pathLst>
                  <a:path w="1504" h="2364" extrusionOk="0">
                    <a:moveTo>
                      <a:pt x="110" y="0"/>
                    </a:moveTo>
                    <a:lnTo>
                      <a:pt x="110" y="9"/>
                    </a:lnTo>
                    <a:lnTo>
                      <a:pt x="1" y="27"/>
                    </a:lnTo>
                    <a:cubicBezTo>
                      <a:pt x="64" y="263"/>
                      <a:pt x="128" y="489"/>
                      <a:pt x="209" y="715"/>
                    </a:cubicBezTo>
                    <a:cubicBezTo>
                      <a:pt x="282" y="933"/>
                      <a:pt x="372" y="1159"/>
                      <a:pt x="490" y="1367"/>
                    </a:cubicBezTo>
                    <a:cubicBezTo>
                      <a:pt x="598" y="1585"/>
                      <a:pt x="798" y="1739"/>
                      <a:pt x="970" y="1892"/>
                    </a:cubicBezTo>
                    <a:cubicBezTo>
                      <a:pt x="1151" y="2055"/>
                      <a:pt x="1332" y="2209"/>
                      <a:pt x="1504" y="2363"/>
                    </a:cubicBezTo>
                    <a:cubicBezTo>
                      <a:pt x="1259" y="2110"/>
                      <a:pt x="997" y="1874"/>
                      <a:pt x="743" y="1621"/>
                    </a:cubicBezTo>
                    <a:cubicBezTo>
                      <a:pt x="363" y="1177"/>
                      <a:pt x="254" y="561"/>
                      <a:pt x="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1937025" y="2191300"/>
                <a:ext cx="15125" cy="61825"/>
              </a:xfrm>
              <a:custGeom>
                <a:avLst/>
                <a:gdLst/>
                <a:ahLst/>
                <a:cxnLst/>
                <a:rect l="l" t="t" r="r" b="b"/>
                <a:pathLst>
                  <a:path w="605" h="2473" extrusionOk="0">
                    <a:moveTo>
                      <a:pt x="100" y="1"/>
                    </a:moveTo>
                    <a:lnTo>
                      <a:pt x="0" y="28"/>
                    </a:lnTo>
                    <a:cubicBezTo>
                      <a:pt x="118" y="454"/>
                      <a:pt x="227" y="870"/>
                      <a:pt x="308" y="1296"/>
                    </a:cubicBezTo>
                    <a:cubicBezTo>
                      <a:pt x="362" y="1612"/>
                      <a:pt x="462" y="1948"/>
                      <a:pt x="380" y="2255"/>
                    </a:cubicBezTo>
                    <a:cubicBezTo>
                      <a:pt x="345" y="2352"/>
                      <a:pt x="258" y="2441"/>
                      <a:pt x="162" y="2470"/>
                    </a:cubicBezTo>
                    <a:lnTo>
                      <a:pt x="162" y="2470"/>
                    </a:lnTo>
                    <a:cubicBezTo>
                      <a:pt x="604" y="2338"/>
                      <a:pt x="389" y="1629"/>
                      <a:pt x="362" y="1287"/>
                    </a:cubicBezTo>
                    <a:cubicBezTo>
                      <a:pt x="290" y="861"/>
                      <a:pt x="199" y="435"/>
                      <a:pt x="100" y="10"/>
                    </a:cubicBezTo>
                    <a:lnTo>
                      <a:pt x="100" y="1"/>
                    </a:lnTo>
                    <a:close/>
                    <a:moveTo>
                      <a:pt x="162" y="2470"/>
                    </a:moveTo>
                    <a:lnTo>
                      <a:pt x="162" y="2470"/>
                    </a:lnTo>
                    <a:cubicBezTo>
                      <a:pt x="159" y="2471"/>
                      <a:pt x="157" y="2472"/>
                      <a:pt x="154" y="2473"/>
                    </a:cubicBezTo>
                    <a:cubicBezTo>
                      <a:pt x="157" y="2472"/>
                      <a:pt x="159" y="2471"/>
                      <a:pt x="162" y="24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1945175" y="2223900"/>
                <a:ext cx="14050" cy="52300"/>
              </a:xfrm>
              <a:custGeom>
                <a:avLst/>
                <a:gdLst/>
                <a:ahLst/>
                <a:cxnLst/>
                <a:rect l="l" t="t" r="r" b="b"/>
                <a:pathLst>
                  <a:path w="562" h="2092" extrusionOk="0">
                    <a:moveTo>
                      <a:pt x="426" y="1"/>
                    </a:moveTo>
                    <a:lnTo>
                      <a:pt x="217" y="28"/>
                    </a:lnTo>
                    <a:cubicBezTo>
                      <a:pt x="299" y="426"/>
                      <a:pt x="371" y="834"/>
                      <a:pt x="417" y="1232"/>
                    </a:cubicBezTo>
                    <a:cubicBezTo>
                      <a:pt x="435" y="1504"/>
                      <a:pt x="561" y="1884"/>
                      <a:pt x="281" y="2056"/>
                    </a:cubicBezTo>
                    <a:cubicBezTo>
                      <a:pt x="257" y="2067"/>
                      <a:pt x="231" y="2071"/>
                      <a:pt x="203" y="2071"/>
                    </a:cubicBezTo>
                    <a:cubicBezTo>
                      <a:pt x="137" y="2071"/>
                      <a:pt x="64" y="2045"/>
                      <a:pt x="0" y="2020"/>
                    </a:cubicBezTo>
                    <a:lnTo>
                      <a:pt x="0" y="2020"/>
                    </a:lnTo>
                    <a:cubicBezTo>
                      <a:pt x="81" y="2070"/>
                      <a:pt x="153" y="2092"/>
                      <a:pt x="216" y="2092"/>
                    </a:cubicBezTo>
                    <a:cubicBezTo>
                      <a:pt x="448" y="2092"/>
                      <a:pt x="556" y="1794"/>
                      <a:pt x="534" y="1531"/>
                    </a:cubicBezTo>
                    <a:cubicBezTo>
                      <a:pt x="534" y="1015"/>
                      <a:pt x="480" y="508"/>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1946075" y="2242700"/>
                <a:ext cx="16325" cy="67925"/>
              </a:xfrm>
              <a:custGeom>
                <a:avLst/>
                <a:gdLst/>
                <a:ahLst/>
                <a:cxnLst/>
                <a:rect l="l" t="t" r="r" b="b"/>
                <a:pathLst>
                  <a:path w="653" h="2717" extrusionOk="0">
                    <a:moveTo>
                      <a:pt x="516" y="0"/>
                    </a:moveTo>
                    <a:lnTo>
                      <a:pt x="417" y="27"/>
                    </a:lnTo>
                    <a:cubicBezTo>
                      <a:pt x="516" y="580"/>
                      <a:pt x="580" y="1186"/>
                      <a:pt x="399" y="1730"/>
                    </a:cubicBezTo>
                    <a:cubicBezTo>
                      <a:pt x="317" y="1947"/>
                      <a:pt x="190" y="2146"/>
                      <a:pt x="136" y="2372"/>
                    </a:cubicBezTo>
                    <a:cubicBezTo>
                      <a:pt x="109" y="2490"/>
                      <a:pt x="109" y="2617"/>
                      <a:pt x="190" y="2716"/>
                    </a:cubicBezTo>
                    <a:cubicBezTo>
                      <a:pt x="0" y="2381"/>
                      <a:pt x="353" y="2056"/>
                      <a:pt x="453" y="1748"/>
                    </a:cubicBezTo>
                    <a:cubicBezTo>
                      <a:pt x="652" y="1186"/>
                      <a:pt x="607" y="580"/>
                      <a:pt x="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1949025" y="2250400"/>
                <a:ext cx="18125" cy="86250"/>
              </a:xfrm>
              <a:custGeom>
                <a:avLst/>
                <a:gdLst/>
                <a:ahLst/>
                <a:cxnLst/>
                <a:rect l="l" t="t" r="r" b="b"/>
                <a:pathLst>
                  <a:path w="725" h="3450" extrusionOk="0">
                    <a:moveTo>
                      <a:pt x="561" y="0"/>
                    </a:moveTo>
                    <a:lnTo>
                      <a:pt x="353" y="9"/>
                    </a:lnTo>
                    <a:cubicBezTo>
                      <a:pt x="362" y="100"/>
                      <a:pt x="380" y="172"/>
                      <a:pt x="389" y="244"/>
                    </a:cubicBezTo>
                    <a:cubicBezTo>
                      <a:pt x="453" y="652"/>
                      <a:pt x="552" y="1068"/>
                      <a:pt x="552" y="1467"/>
                    </a:cubicBezTo>
                    <a:cubicBezTo>
                      <a:pt x="507" y="1892"/>
                      <a:pt x="217" y="2218"/>
                      <a:pt x="91" y="2617"/>
                    </a:cubicBezTo>
                    <a:cubicBezTo>
                      <a:pt x="0" y="2934"/>
                      <a:pt x="172" y="3242"/>
                      <a:pt x="398" y="3450"/>
                    </a:cubicBezTo>
                    <a:cubicBezTo>
                      <a:pt x="299" y="3341"/>
                      <a:pt x="208" y="3214"/>
                      <a:pt x="163" y="3069"/>
                    </a:cubicBezTo>
                    <a:cubicBezTo>
                      <a:pt x="45" y="2771"/>
                      <a:pt x="199" y="2490"/>
                      <a:pt x="371" y="2246"/>
                    </a:cubicBezTo>
                    <a:cubicBezTo>
                      <a:pt x="543" y="1983"/>
                      <a:pt x="724" y="1684"/>
                      <a:pt x="724" y="1367"/>
                    </a:cubicBezTo>
                    <a:cubicBezTo>
                      <a:pt x="706" y="905"/>
                      <a:pt x="616" y="453"/>
                      <a:pt x="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1943600" y="2260125"/>
                <a:ext cx="16975" cy="25850"/>
              </a:xfrm>
              <a:custGeom>
                <a:avLst/>
                <a:gdLst/>
                <a:ahLst/>
                <a:cxnLst/>
                <a:rect l="l" t="t" r="r" b="b"/>
                <a:pathLst>
                  <a:path w="679" h="1034" extrusionOk="0">
                    <a:moveTo>
                      <a:pt x="624" y="0"/>
                    </a:moveTo>
                    <a:lnTo>
                      <a:pt x="543" y="9"/>
                    </a:lnTo>
                    <a:cubicBezTo>
                      <a:pt x="561" y="127"/>
                      <a:pt x="570" y="254"/>
                      <a:pt x="570" y="381"/>
                    </a:cubicBezTo>
                    <a:cubicBezTo>
                      <a:pt x="552" y="607"/>
                      <a:pt x="516" y="924"/>
                      <a:pt x="271" y="987"/>
                    </a:cubicBezTo>
                    <a:cubicBezTo>
                      <a:pt x="254" y="992"/>
                      <a:pt x="237" y="994"/>
                      <a:pt x="221" y="994"/>
                    </a:cubicBezTo>
                    <a:cubicBezTo>
                      <a:pt x="175" y="994"/>
                      <a:pt x="132" y="978"/>
                      <a:pt x="99" y="951"/>
                    </a:cubicBezTo>
                    <a:cubicBezTo>
                      <a:pt x="54" y="915"/>
                      <a:pt x="18" y="851"/>
                      <a:pt x="27" y="788"/>
                    </a:cubicBezTo>
                    <a:lnTo>
                      <a:pt x="27" y="788"/>
                    </a:lnTo>
                    <a:cubicBezTo>
                      <a:pt x="1" y="919"/>
                      <a:pt x="126" y="1033"/>
                      <a:pt x="257" y="1033"/>
                    </a:cubicBezTo>
                    <a:cubicBezTo>
                      <a:pt x="261" y="1033"/>
                      <a:pt x="266" y="1033"/>
                      <a:pt x="271" y="1033"/>
                    </a:cubicBezTo>
                    <a:cubicBezTo>
                      <a:pt x="679" y="933"/>
                      <a:pt x="643" y="317"/>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1936575" y="2178400"/>
                <a:ext cx="122275" cy="355675"/>
              </a:xfrm>
              <a:custGeom>
                <a:avLst/>
                <a:gdLst/>
                <a:ahLst/>
                <a:cxnLst/>
                <a:rect l="l" t="t" r="r" b="b"/>
                <a:pathLst>
                  <a:path w="4891" h="14227" extrusionOk="0">
                    <a:moveTo>
                      <a:pt x="4093" y="12152"/>
                    </a:moveTo>
                    <a:lnTo>
                      <a:pt x="4093" y="12161"/>
                    </a:lnTo>
                    <a:cubicBezTo>
                      <a:pt x="4125" y="12202"/>
                      <a:pt x="4160" y="12247"/>
                      <a:pt x="4197" y="12293"/>
                    </a:cubicBezTo>
                    <a:lnTo>
                      <a:pt x="4197" y="12293"/>
                    </a:lnTo>
                    <a:cubicBezTo>
                      <a:pt x="4160" y="12243"/>
                      <a:pt x="4125" y="12196"/>
                      <a:pt x="4093" y="12152"/>
                    </a:cubicBezTo>
                    <a:close/>
                    <a:moveTo>
                      <a:pt x="82" y="1"/>
                    </a:moveTo>
                    <a:lnTo>
                      <a:pt x="0" y="73"/>
                    </a:lnTo>
                    <a:cubicBezTo>
                      <a:pt x="435" y="680"/>
                      <a:pt x="806" y="1350"/>
                      <a:pt x="1159" y="2002"/>
                    </a:cubicBezTo>
                    <a:cubicBezTo>
                      <a:pt x="1331" y="2337"/>
                      <a:pt x="1458" y="2681"/>
                      <a:pt x="1521" y="3052"/>
                    </a:cubicBezTo>
                    <a:cubicBezTo>
                      <a:pt x="1729" y="4166"/>
                      <a:pt x="1621" y="5307"/>
                      <a:pt x="1666" y="6438"/>
                    </a:cubicBezTo>
                    <a:cubicBezTo>
                      <a:pt x="1693" y="7190"/>
                      <a:pt x="1793" y="7950"/>
                      <a:pt x="2010" y="8684"/>
                    </a:cubicBezTo>
                    <a:cubicBezTo>
                      <a:pt x="2291" y="9779"/>
                      <a:pt x="2934" y="10766"/>
                      <a:pt x="3106" y="11889"/>
                    </a:cubicBezTo>
                    <a:cubicBezTo>
                      <a:pt x="3151" y="12260"/>
                      <a:pt x="3024" y="12623"/>
                      <a:pt x="2979" y="12994"/>
                    </a:cubicBezTo>
                    <a:cubicBezTo>
                      <a:pt x="2882" y="13644"/>
                      <a:pt x="2973" y="14227"/>
                      <a:pt x="3725" y="14227"/>
                    </a:cubicBezTo>
                    <a:cubicBezTo>
                      <a:pt x="3747" y="14227"/>
                      <a:pt x="3770" y="14226"/>
                      <a:pt x="3794" y="14225"/>
                    </a:cubicBezTo>
                    <a:cubicBezTo>
                      <a:pt x="4165" y="14207"/>
                      <a:pt x="4609" y="14062"/>
                      <a:pt x="4754" y="13673"/>
                    </a:cubicBezTo>
                    <a:cubicBezTo>
                      <a:pt x="4891" y="13213"/>
                      <a:pt x="4496" y="12674"/>
                      <a:pt x="4197" y="12293"/>
                    </a:cubicBezTo>
                    <a:lnTo>
                      <a:pt x="4197" y="12293"/>
                    </a:lnTo>
                    <a:cubicBezTo>
                      <a:pt x="4478" y="12677"/>
                      <a:pt x="4843" y="13222"/>
                      <a:pt x="4699" y="13655"/>
                    </a:cubicBezTo>
                    <a:cubicBezTo>
                      <a:pt x="4555" y="14007"/>
                      <a:pt x="4160" y="14142"/>
                      <a:pt x="3791" y="14142"/>
                    </a:cubicBezTo>
                    <a:cubicBezTo>
                      <a:pt x="3695" y="14142"/>
                      <a:pt x="3601" y="14133"/>
                      <a:pt x="3513" y="14117"/>
                    </a:cubicBezTo>
                    <a:cubicBezTo>
                      <a:pt x="2988" y="14044"/>
                      <a:pt x="3006" y="13419"/>
                      <a:pt x="3079" y="13012"/>
                    </a:cubicBezTo>
                    <a:cubicBezTo>
                      <a:pt x="3115" y="12731"/>
                      <a:pt x="3196" y="12451"/>
                      <a:pt x="3214" y="12161"/>
                    </a:cubicBezTo>
                    <a:cubicBezTo>
                      <a:pt x="3232" y="11681"/>
                      <a:pt x="3069" y="11210"/>
                      <a:pt x="2907" y="10775"/>
                    </a:cubicBezTo>
                    <a:cubicBezTo>
                      <a:pt x="2626" y="10069"/>
                      <a:pt x="2318" y="9381"/>
                      <a:pt x="2110" y="8657"/>
                    </a:cubicBezTo>
                    <a:cubicBezTo>
                      <a:pt x="1901" y="7932"/>
                      <a:pt x="1811" y="7181"/>
                      <a:pt x="1784" y="6429"/>
                    </a:cubicBezTo>
                    <a:cubicBezTo>
                      <a:pt x="1702" y="4944"/>
                      <a:pt x="2001" y="3315"/>
                      <a:pt x="1259" y="1947"/>
                    </a:cubicBezTo>
                    <a:cubicBezTo>
                      <a:pt x="896" y="1277"/>
                      <a:pt x="525" y="625"/>
                      <a:pt x="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2033900" y="2511600"/>
                <a:ext cx="35800" cy="55300"/>
              </a:xfrm>
              <a:custGeom>
                <a:avLst/>
                <a:gdLst/>
                <a:ahLst/>
                <a:cxnLst/>
                <a:rect l="l" t="t" r="r" b="b"/>
                <a:pathLst>
                  <a:path w="1432" h="2212" extrusionOk="0">
                    <a:moveTo>
                      <a:pt x="0" y="1"/>
                    </a:moveTo>
                    <a:lnTo>
                      <a:pt x="0" y="1"/>
                    </a:lnTo>
                    <a:cubicBezTo>
                      <a:pt x="90" y="269"/>
                      <a:pt x="769" y="2211"/>
                      <a:pt x="1215" y="2211"/>
                    </a:cubicBezTo>
                    <a:cubicBezTo>
                      <a:pt x="1266" y="2211"/>
                      <a:pt x="1315" y="2186"/>
                      <a:pt x="1359" y="2129"/>
                    </a:cubicBezTo>
                    <a:cubicBezTo>
                      <a:pt x="1431" y="1938"/>
                      <a:pt x="1331" y="1766"/>
                      <a:pt x="1277" y="1585"/>
                    </a:cubicBezTo>
                    <a:cubicBezTo>
                      <a:pt x="1150" y="1259"/>
                      <a:pt x="933" y="942"/>
                      <a:pt x="969" y="580"/>
                    </a:cubicBezTo>
                    <a:lnTo>
                      <a:pt x="969" y="580"/>
                    </a:lnTo>
                    <a:cubicBezTo>
                      <a:pt x="888" y="933"/>
                      <a:pt x="1096" y="1287"/>
                      <a:pt x="1214" y="1613"/>
                    </a:cubicBezTo>
                    <a:cubicBezTo>
                      <a:pt x="1259" y="1757"/>
                      <a:pt x="1350" y="1957"/>
                      <a:pt x="1286" y="2101"/>
                    </a:cubicBezTo>
                    <a:cubicBezTo>
                      <a:pt x="1263" y="2128"/>
                      <a:pt x="1238" y="2140"/>
                      <a:pt x="1209" y="2140"/>
                    </a:cubicBezTo>
                    <a:cubicBezTo>
                      <a:pt x="855" y="2140"/>
                      <a:pt x="109" y="23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2011500" y="2487400"/>
                <a:ext cx="45975" cy="41925"/>
              </a:xfrm>
              <a:custGeom>
                <a:avLst/>
                <a:gdLst/>
                <a:ahLst/>
                <a:cxnLst/>
                <a:rect l="l" t="t" r="r" b="b"/>
                <a:pathLst>
                  <a:path w="1839" h="1677" extrusionOk="0">
                    <a:moveTo>
                      <a:pt x="1168" y="0"/>
                    </a:moveTo>
                    <a:cubicBezTo>
                      <a:pt x="1404" y="417"/>
                      <a:pt x="1838" y="1213"/>
                      <a:pt x="1231" y="1503"/>
                    </a:cubicBezTo>
                    <a:cubicBezTo>
                      <a:pt x="1119" y="1558"/>
                      <a:pt x="1005" y="1582"/>
                      <a:pt x="896" y="1582"/>
                    </a:cubicBezTo>
                    <a:cubicBezTo>
                      <a:pt x="445" y="1582"/>
                      <a:pt x="65" y="1159"/>
                      <a:pt x="72" y="670"/>
                    </a:cubicBezTo>
                    <a:lnTo>
                      <a:pt x="72" y="670"/>
                    </a:lnTo>
                    <a:cubicBezTo>
                      <a:pt x="0" y="1132"/>
                      <a:pt x="335" y="1630"/>
                      <a:pt x="815" y="1675"/>
                    </a:cubicBezTo>
                    <a:cubicBezTo>
                      <a:pt x="834" y="1676"/>
                      <a:pt x="853" y="1677"/>
                      <a:pt x="873" y="1677"/>
                    </a:cubicBezTo>
                    <a:cubicBezTo>
                      <a:pt x="1169" y="1677"/>
                      <a:pt x="1509" y="1547"/>
                      <a:pt x="1603" y="1250"/>
                    </a:cubicBezTo>
                    <a:cubicBezTo>
                      <a:pt x="1720" y="788"/>
                      <a:pt x="1440" y="344"/>
                      <a:pt x="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2023100" y="2472425"/>
                <a:ext cx="36400" cy="45550"/>
              </a:xfrm>
              <a:custGeom>
                <a:avLst/>
                <a:gdLst/>
                <a:ahLst/>
                <a:cxnLst/>
                <a:rect l="l" t="t" r="r" b="b"/>
                <a:pathLst>
                  <a:path w="1456" h="1822" extrusionOk="0">
                    <a:moveTo>
                      <a:pt x="97" y="1"/>
                    </a:moveTo>
                    <a:cubicBezTo>
                      <a:pt x="1" y="1"/>
                      <a:pt x="43" y="130"/>
                      <a:pt x="52" y="183"/>
                    </a:cubicBezTo>
                    <a:cubicBezTo>
                      <a:pt x="215" y="816"/>
                      <a:pt x="586" y="1414"/>
                      <a:pt x="1184" y="1713"/>
                    </a:cubicBezTo>
                    <a:cubicBezTo>
                      <a:pt x="1265" y="1758"/>
                      <a:pt x="1356" y="1812"/>
                      <a:pt x="1456" y="1821"/>
                    </a:cubicBezTo>
                    <a:cubicBezTo>
                      <a:pt x="1356" y="1803"/>
                      <a:pt x="1275" y="1749"/>
                      <a:pt x="1184" y="1695"/>
                    </a:cubicBezTo>
                    <a:cubicBezTo>
                      <a:pt x="604" y="1369"/>
                      <a:pt x="233" y="726"/>
                      <a:pt x="134" y="74"/>
                    </a:cubicBezTo>
                    <a:cubicBezTo>
                      <a:pt x="134" y="89"/>
                      <a:pt x="110" y="103"/>
                      <a:pt x="91" y="103"/>
                    </a:cubicBezTo>
                    <a:cubicBezTo>
                      <a:pt x="87" y="103"/>
                      <a:pt x="83" y="103"/>
                      <a:pt x="79" y="101"/>
                    </a:cubicBezTo>
                    <a:lnTo>
                      <a:pt x="61" y="101"/>
                    </a:lnTo>
                    <a:cubicBezTo>
                      <a:pt x="57" y="92"/>
                      <a:pt x="57" y="90"/>
                      <a:pt x="58" y="90"/>
                    </a:cubicBezTo>
                    <a:cubicBezTo>
                      <a:pt x="59" y="90"/>
                      <a:pt x="61" y="92"/>
                      <a:pt x="61" y="92"/>
                    </a:cubicBezTo>
                    <a:lnTo>
                      <a:pt x="152" y="47"/>
                    </a:lnTo>
                    <a:cubicBezTo>
                      <a:pt x="143" y="38"/>
                      <a:pt x="134" y="10"/>
                      <a:pt x="106" y="1"/>
                    </a:cubicBezTo>
                    <a:cubicBezTo>
                      <a:pt x="103" y="1"/>
                      <a:pt x="100"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2028250" y="2530400"/>
                <a:ext cx="24650" cy="39875"/>
              </a:xfrm>
              <a:custGeom>
                <a:avLst/>
                <a:gdLst/>
                <a:ahLst/>
                <a:cxnLst/>
                <a:rect l="l" t="t" r="r" b="b"/>
                <a:pathLst>
                  <a:path w="986" h="1595" extrusionOk="0">
                    <a:moveTo>
                      <a:pt x="290" y="0"/>
                    </a:moveTo>
                    <a:cubicBezTo>
                      <a:pt x="291" y="2"/>
                      <a:pt x="291" y="3"/>
                      <a:pt x="292" y="4"/>
                    </a:cubicBezTo>
                    <a:lnTo>
                      <a:pt x="292" y="4"/>
                    </a:lnTo>
                    <a:lnTo>
                      <a:pt x="299" y="0"/>
                    </a:lnTo>
                    <a:close/>
                    <a:moveTo>
                      <a:pt x="292" y="4"/>
                    </a:moveTo>
                    <a:lnTo>
                      <a:pt x="208" y="55"/>
                    </a:lnTo>
                    <a:cubicBezTo>
                      <a:pt x="317" y="236"/>
                      <a:pt x="426" y="417"/>
                      <a:pt x="516" y="616"/>
                    </a:cubicBezTo>
                    <a:cubicBezTo>
                      <a:pt x="660" y="895"/>
                      <a:pt x="898" y="1559"/>
                      <a:pt x="444" y="1559"/>
                    </a:cubicBezTo>
                    <a:cubicBezTo>
                      <a:pt x="412" y="1559"/>
                      <a:pt x="375" y="1556"/>
                      <a:pt x="335" y="1549"/>
                    </a:cubicBezTo>
                    <a:cubicBezTo>
                      <a:pt x="136" y="1458"/>
                      <a:pt x="54" y="1223"/>
                      <a:pt x="0" y="1023"/>
                    </a:cubicBezTo>
                    <a:lnTo>
                      <a:pt x="0" y="1023"/>
                    </a:lnTo>
                    <a:cubicBezTo>
                      <a:pt x="18" y="1132"/>
                      <a:pt x="54" y="1241"/>
                      <a:pt x="100" y="1331"/>
                    </a:cubicBezTo>
                    <a:cubicBezTo>
                      <a:pt x="163" y="1489"/>
                      <a:pt x="301" y="1594"/>
                      <a:pt x="452" y="1594"/>
                    </a:cubicBezTo>
                    <a:cubicBezTo>
                      <a:pt x="518" y="1594"/>
                      <a:pt x="586" y="1574"/>
                      <a:pt x="652" y="1531"/>
                    </a:cubicBezTo>
                    <a:cubicBezTo>
                      <a:pt x="986" y="1215"/>
                      <a:pt x="475" y="334"/>
                      <a:pt x="292" y="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1884050" y="2202175"/>
                <a:ext cx="21300" cy="31250"/>
              </a:xfrm>
              <a:custGeom>
                <a:avLst/>
                <a:gdLst/>
                <a:ahLst/>
                <a:cxnLst/>
                <a:rect l="l" t="t" r="r" b="b"/>
                <a:pathLst>
                  <a:path w="852" h="1250" extrusionOk="0">
                    <a:moveTo>
                      <a:pt x="19" y="0"/>
                    </a:moveTo>
                    <a:lnTo>
                      <a:pt x="0" y="19"/>
                    </a:lnTo>
                    <a:cubicBezTo>
                      <a:pt x="272" y="281"/>
                      <a:pt x="842" y="861"/>
                      <a:pt x="553" y="1250"/>
                    </a:cubicBezTo>
                    <a:cubicBezTo>
                      <a:pt x="852" y="861"/>
                      <a:pt x="281" y="272"/>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1871825" y="2188150"/>
                <a:ext cx="20850" cy="46200"/>
              </a:xfrm>
              <a:custGeom>
                <a:avLst/>
                <a:gdLst/>
                <a:ahLst/>
                <a:cxnLst/>
                <a:rect l="l" t="t" r="r" b="b"/>
                <a:pathLst>
                  <a:path w="834" h="1848" extrusionOk="0">
                    <a:moveTo>
                      <a:pt x="200" y="0"/>
                    </a:moveTo>
                    <a:cubicBezTo>
                      <a:pt x="127" y="199"/>
                      <a:pt x="46" y="435"/>
                      <a:pt x="100" y="652"/>
                    </a:cubicBezTo>
                    <a:cubicBezTo>
                      <a:pt x="118" y="697"/>
                      <a:pt x="154" y="733"/>
                      <a:pt x="182" y="761"/>
                    </a:cubicBezTo>
                    <a:cubicBezTo>
                      <a:pt x="308" y="860"/>
                      <a:pt x="489" y="987"/>
                      <a:pt x="589" y="1105"/>
                    </a:cubicBezTo>
                    <a:cubicBezTo>
                      <a:pt x="761" y="1304"/>
                      <a:pt x="824" y="1594"/>
                      <a:pt x="824" y="1847"/>
                    </a:cubicBezTo>
                    <a:cubicBezTo>
                      <a:pt x="833" y="1494"/>
                      <a:pt x="698" y="1123"/>
                      <a:pt x="399" y="915"/>
                    </a:cubicBezTo>
                    <a:lnTo>
                      <a:pt x="200" y="752"/>
                    </a:lnTo>
                    <a:cubicBezTo>
                      <a:pt x="0" y="570"/>
                      <a:pt x="154" y="217"/>
                      <a:pt x="218" y="9"/>
                    </a:cubicBezTo>
                    <a:lnTo>
                      <a:pt x="2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1833800" y="2176150"/>
                <a:ext cx="109350" cy="837775"/>
              </a:xfrm>
              <a:custGeom>
                <a:avLst/>
                <a:gdLst/>
                <a:ahLst/>
                <a:cxnLst/>
                <a:rect l="l" t="t" r="r" b="b"/>
                <a:pathLst>
                  <a:path w="4374" h="33511" extrusionOk="0">
                    <a:moveTo>
                      <a:pt x="489" y="0"/>
                    </a:moveTo>
                    <a:lnTo>
                      <a:pt x="0" y="9"/>
                    </a:lnTo>
                    <a:cubicBezTo>
                      <a:pt x="55" y="3450"/>
                      <a:pt x="100" y="6918"/>
                      <a:pt x="163" y="10358"/>
                    </a:cubicBezTo>
                    <a:cubicBezTo>
                      <a:pt x="163" y="11409"/>
                      <a:pt x="480" y="12522"/>
                      <a:pt x="1259" y="13256"/>
                    </a:cubicBezTo>
                    <a:lnTo>
                      <a:pt x="1449" y="13446"/>
                    </a:lnTo>
                    <a:cubicBezTo>
                      <a:pt x="2128" y="14025"/>
                      <a:pt x="2047" y="14994"/>
                      <a:pt x="1983" y="15809"/>
                    </a:cubicBezTo>
                    <a:cubicBezTo>
                      <a:pt x="1730" y="17629"/>
                      <a:pt x="1721" y="19458"/>
                      <a:pt x="1802" y="21287"/>
                    </a:cubicBezTo>
                    <a:cubicBezTo>
                      <a:pt x="1875" y="22202"/>
                      <a:pt x="1884" y="23143"/>
                      <a:pt x="2182" y="24040"/>
                    </a:cubicBezTo>
                    <a:cubicBezTo>
                      <a:pt x="2246" y="24212"/>
                      <a:pt x="2327" y="24357"/>
                      <a:pt x="2373" y="24529"/>
                    </a:cubicBezTo>
                    <a:cubicBezTo>
                      <a:pt x="2590" y="25208"/>
                      <a:pt x="2653" y="25923"/>
                      <a:pt x="2644" y="26629"/>
                    </a:cubicBezTo>
                    <a:cubicBezTo>
                      <a:pt x="2653" y="27553"/>
                      <a:pt x="2436" y="28422"/>
                      <a:pt x="2327" y="29327"/>
                    </a:cubicBezTo>
                    <a:cubicBezTo>
                      <a:pt x="2300" y="29880"/>
                      <a:pt x="2327" y="30432"/>
                      <a:pt x="2418" y="30975"/>
                    </a:cubicBezTo>
                    <a:cubicBezTo>
                      <a:pt x="2490" y="31338"/>
                      <a:pt x="2572" y="31718"/>
                      <a:pt x="2780" y="32026"/>
                    </a:cubicBezTo>
                    <a:cubicBezTo>
                      <a:pt x="2997" y="32334"/>
                      <a:pt x="3242" y="32605"/>
                      <a:pt x="3504" y="32859"/>
                    </a:cubicBezTo>
                    <a:cubicBezTo>
                      <a:pt x="3767" y="33103"/>
                      <a:pt x="4030" y="33384"/>
                      <a:pt x="4374" y="33511"/>
                    </a:cubicBezTo>
                    <a:cubicBezTo>
                      <a:pt x="4048" y="33357"/>
                      <a:pt x="3803" y="33067"/>
                      <a:pt x="3550" y="32813"/>
                    </a:cubicBezTo>
                    <a:cubicBezTo>
                      <a:pt x="3314" y="32542"/>
                      <a:pt x="3079" y="32261"/>
                      <a:pt x="2889" y="31962"/>
                    </a:cubicBezTo>
                    <a:cubicBezTo>
                      <a:pt x="2708" y="31664"/>
                      <a:pt x="2644" y="31301"/>
                      <a:pt x="2590" y="30948"/>
                    </a:cubicBezTo>
                    <a:cubicBezTo>
                      <a:pt x="2517" y="30333"/>
                      <a:pt x="2508" y="29699"/>
                      <a:pt x="2599" y="29083"/>
                    </a:cubicBezTo>
                    <a:cubicBezTo>
                      <a:pt x="2762" y="28277"/>
                      <a:pt x="2925" y="27462"/>
                      <a:pt x="2943" y="26638"/>
                    </a:cubicBezTo>
                    <a:cubicBezTo>
                      <a:pt x="2970" y="25896"/>
                      <a:pt x="2925" y="25144"/>
                      <a:pt x="2689" y="24429"/>
                    </a:cubicBezTo>
                    <a:cubicBezTo>
                      <a:pt x="2644" y="24248"/>
                      <a:pt x="2563" y="24067"/>
                      <a:pt x="2499" y="23904"/>
                    </a:cubicBezTo>
                    <a:cubicBezTo>
                      <a:pt x="2237" y="23062"/>
                      <a:pt x="2237" y="22147"/>
                      <a:pt x="2182" y="21269"/>
                    </a:cubicBezTo>
                    <a:cubicBezTo>
                      <a:pt x="2110" y="19458"/>
                      <a:pt x="2146" y="17647"/>
                      <a:pt x="2418" y="15854"/>
                    </a:cubicBezTo>
                    <a:cubicBezTo>
                      <a:pt x="2517" y="14931"/>
                      <a:pt x="2545" y="13790"/>
                      <a:pt x="1775" y="13120"/>
                    </a:cubicBezTo>
                    <a:lnTo>
                      <a:pt x="1576" y="12930"/>
                    </a:lnTo>
                    <a:cubicBezTo>
                      <a:pt x="1268" y="12658"/>
                      <a:pt x="1060" y="12260"/>
                      <a:pt x="906" y="11871"/>
                    </a:cubicBezTo>
                    <a:cubicBezTo>
                      <a:pt x="716" y="11391"/>
                      <a:pt x="634" y="10875"/>
                      <a:pt x="643" y="10358"/>
                    </a:cubicBezTo>
                    <a:cubicBezTo>
                      <a:pt x="607" y="6909"/>
                      <a:pt x="544" y="3441"/>
                      <a:pt x="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1838550" y="2244950"/>
                <a:ext cx="30625" cy="20625"/>
              </a:xfrm>
              <a:custGeom>
                <a:avLst/>
                <a:gdLst/>
                <a:ahLst/>
                <a:cxnLst/>
                <a:rect l="l" t="t" r="r" b="b"/>
                <a:pathLst>
                  <a:path w="1225" h="825" extrusionOk="0">
                    <a:moveTo>
                      <a:pt x="209" y="1"/>
                    </a:moveTo>
                    <a:lnTo>
                      <a:pt x="0" y="46"/>
                    </a:lnTo>
                    <a:cubicBezTo>
                      <a:pt x="59" y="295"/>
                      <a:pt x="223" y="643"/>
                      <a:pt x="516" y="643"/>
                    </a:cubicBezTo>
                    <a:cubicBezTo>
                      <a:pt x="542" y="643"/>
                      <a:pt x="570" y="641"/>
                      <a:pt x="598" y="635"/>
                    </a:cubicBezTo>
                    <a:cubicBezTo>
                      <a:pt x="707" y="590"/>
                      <a:pt x="832" y="548"/>
                      <a:pt x="935" y="548"/>
                    </a:cubicBezTo>
                    <a:cubicBezTo>
                      <a:pt x="1065" y="548"/>
                      <a:pt x="1160" y="614"/>
                      <a:pt x="1150" y="825"/>
                    </a:cubicBezTo>
                    <a:cubicBezTo>
                      <a:pt x="1224" y="552"/>
                      <a:pt x="1033" y="447"/>
                      <a:pt x="813" y="447"/>
                    </a:cubicBezTo>
                    <a:cubicBezTo>
                      <a:pt x="763" y="447"/>
                      <a:pt x="712" y="452"/>
                      <a:pt x="661" y="462"/>
                    </a:cubicBezTo>
                    <a:lnTo>
                      <a:pt x="571" y="481"/>
                    </a:lnTo>
                    <a:cubicBezTo>
                      <a:pt x="559" y="482"/>
                      <a:pt x="547" y="483"/>
                      <a:pt x="535" y="483"/>
                    </a:cubicBezTo>
                    <a:cubicBezTo>
                      <a:pt x="326" y="483"/>
                      <a:pt x="243" y="18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1849200" y="2258300"/>
                <a:ext cx="23250" cy="29450"/>
              </a:xfrm>
              <a:custGeom>
                <a:avLst/>
                <a:gdLst/>
                <a:ahLst/>
                <a:cxnLst/>
                <a:rect l="l" t="t" r="r" b="b"/>
                <a:pathLst>
                  <a:path w="930" h="1178" extrusionOk="0">
                    <a:moveTo>
                      <a:pt x="27" y="1"/>
                    </a:moveTo>
                    <a:lnTo>
                      <a:pt x="0" y="101"/>
                    </a:lnTo>
                    <a:cubicBezTo>
                      <a:pt x="272" y="164"/>
                      <a:pt x="589" y="263"/>
                      <a:pt x="752" y="499"/>
                    </a:cubicBezTo>
                    <a:cubicBezTo>
                      <a:pt x="930" y="791"/>
                      <a:pt x="681" y="1157"/>
                      <a:pt x="386" y="1157"/>
                    </a:cubicBezTo>
                    <a:cubicBezTo>
                      <a:pt x="306" y="1157"/>
                      <a:pt x="224" y="1131"/>
                      <a:pt x="145" y="1069"/>
                    </a:cubicBezTo>
                    <a:cubicBezTo>
                      <a:pt x="72" y="1006"/>
                      <a:pt x="18" y="916"/>
                      <a:pt x="0" y="816"/>
                    </a:cubicBezTo>
                    <a:lnTo>
                      <a:pt x="0" y="816"/>
                    </a:lnTo>
                    <a:cubicBezTo>
                      <a:pt x="18" y="916"/>
                      <a:pt x="63" y="1006"/>
                      <a:pt x="145" y="1078"/>
                    </a:cubicBezTo>
                    <a:cubicBezTo>
                      <a:pt x="227" y="1147"/>
                      <a:pt x="317" y="1177"/>
                      <a:pt x="404" y="1177"/>
                    </a:cubicBezTo>
                    <a:cubicBezTo>
                      <a:pt x="660" y="1177"/>
                      <a:pt x="894" y="917"/>
                      <a:pt x="860" y="626"/>
                    </a:cubicBezTo>
                    <a:cubicBezTo>
                      <a:pt x="779" y="245"/>
                      <a:pt x="353" y="10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1853950" y="2237950"/>
                <a:ext cx="17000" cy="21300"/>
              </a:xfrm>
              <a:custGeom>
                <a:avLst/>
                <a:gdLst/>
                <a:ahLst/>
                <a:cxnLst/>
                <a:rect l="l" t="t" r="r" b="b"/>
                <a:pathLst>
                  <a:path w="680" h="852" extrusionOk="0">
                    <a:moveTo>
                      <a:pt x="190" y="0"/>
                    </a:moveTo>
                    <a:cubicBezTo>
                      <a:pt x="679" y="254"/>
                      <a:pt x="453" y="661"/>
                      <a:pt x="0" y="752"/>
                    </a:cubicBezTo>
                    <a:lnTo>
                      <a:pt x="27" y="851"/>
                    </a:lnTo>
                    <a:cubicBezTo>
                      <a:pt x="308" y="779"/>
                      <a:pt x="679" y="462"/>
                      <a:pt x="435" y="172"/>
                    </a:cubicBezTo>
                    <a:cubicBezTo>
                      <a:pt x="362" y="91"/>
                      <a:pt x="281" y="45"/>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1861650" y="2263525"/>
                <a:ext cx="22650" cy="16800"/>
              </a:xfrm>
              <a:custGeom>
                <a:avLst/>
                <a:gdLst/>
                <a:ahLst/>
                <a:cxnLst/>
                <a:rect l="l" t="t" r="r" b="b"/>
                <a:pathLst>
                  <a:path w="906" h="672" extrusionOk="0">
                    <a:moveTo>
                      <a:pt x="27" y="0"/>
                    </a:moveTo>
                    <a:lnTo>
                      <a:pt x="0" y="45"/>
                    </a:lnTo>
                    <a:cubicBezTo>
                      <a:pt x="100" y="100"/>
                      <a:pt x="199" y="154"/>
                      <a:pt x="272" y="236"/>
                    </a:cubicBezTo>
                    <a:cubicBezTo>
                      <a:pt x="389" y="362"/>
                      <a:pt x="407" y="580"/>
                      <a:pt x="570" y="652"/>
                    </a:cubicBezTo>
                    <a:cubicBezTo>
                      <a:pt x="601" y="665"/>
                      <a:pt x="635" y="671"/>
                      <a:pt x="668" y="671"/>
                    </a:cubicBezTo>
                    <a:cubicBezTo>
                      <a:pt x="754" y="671"/>
                      <a:pt x="839" y="630"/>
                      <a:pt x="878" y="552"/>
                    </a:cubicBezTo>
                    <a:cubicBezTo>
                      <a:pt x="905" y="498"/>
                      <a:pt x="905" y="435"/>
                      <a:pt x="878" y="380"/>
                    </a:cubicBezTo>
                    <a:lnTo>
                      <a:pt x="878" y="380"/>
                    </a:lnTo>
                    <a:cubicBezTo>
                      <a:pt x="896" y="435"/>
                      <a:pt x="905" y="498"/>
                      <a:pt x="878" y="543"/>
                    </a:cubicBezTo>
                    <a:cubicBezTo>
                      <a:pt x="836" y="615"/>
                      <a:pt x="759" y="649"/>
                      <a:pt x="682" y="649"/>
                    </a:cubicBezTo>
                    <a:cubicBezTo>
                      <a:pt x="593" y="649"/>
                      <a:pt x="505" y="604"/>
                      <a:pt x="471" y="516"/>
                    </a:cubicBezTo>
                    <a:cubicBezTo>
                      <a:pt x="417" y="417"/>
                      <a:pt x="380" y="308"/>
                      <a:pt x="308" y="208"/>
                    </a:cubicBezTo>
                    <a:cubicBezTo>
                      <a:pt x="226" y="118"/>
                      <a:pt x="127" y="64"/>
                      <a:pt x="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1859375" y="2249750"/>
                <a:ext cx="32175" cy="16575"/>
              </a:xfrm>
              <a:custGeom>
                <a:avLst/>
                <a:gdLst/>
                <a:ahLst/>
                <a:cxnLst/>
                <a:rect l="l" t="t" r="r" b="b"/>
                <a:pathLst>
                  <a:path w="1287" h="663" extrusionOk="0">
                    <a:moveTo>
                      <a:pt x="773" y="1"/>
                    </a:moveTo>
                    <a:cubicBezTo>
                      <a:pt x="505" y="1"/>
                      <a:pt x="241" y="131"/>
                      <a:pt x="0" y="225"/>
                    </a:cubicBezTo>
                    <a:lnTo>
                      <a:pt x="46" y="316"/>
                    </a:lnTo>
                    <a:cubicBezTo>
                      <a:pt x="290" y="198"/>
                      <a:pt x="544" y="80"/>
                      <a:pt x="824" y="62"/>
                    </a:cubicBezTo>
                    <a:cubicBezTo>
                      <a:pt x="833" y="61"/>
                      <a:pt x="842" y="61"/>
                      <a:pt x="851" y="61"/>
                    </a:cubicBezTo>
                    <a:cubicBezTo>
                      <a:pt x="1116" y="61"/>
                      <a:pt x="1278" y="448"/>
                      <a:pt x="1033" y="605"/>
                    </a:cubicBezTo>
                    <a:cubicBezTo>
                      <a:pt x="973" y="633"/>
                      <a:pt x="915" y="647"/>
                      <a:pt x="864" y="647"/>
                    </a:cubicBezTo>
                    <a:cubicBezTo>
                      <a:pt x="742" y="647"/>
                      <a:pt x="655" y="569"/>
                      <a:pt x="661" y="397"/>
                    </a:cubicBezTo>
                    <a:lnTo>
                      <a:pt x="661" y="397"/>
                    </a:lnTo>
                    <a:cubicBezTo>
                      <a:pt x="642" y="579"/>
                      <a:pt x="738" y="663"/>
                      <a:pt x="871" y="663"/>
                    </a:cubicBezTo>
                    <a:cubicBezTo>
                      <a:pt x="924" y="663"/>
                      <a:pt x="982" y="649"/>
                      <a:pt x="1042" y="624"/>
                    </a:cubicBezTo>
                    <a:cubicBezTo>
                      <a:pt x="1286" y="497"/>
                      <a:pt x="1214" y="117"/>
                      <a:pt x="969" y="26"/>
                    </a:cubicBezTo>
                    <a:cubicBezTo>
                      <a:pt x="904" y="8"/>
                      <a:pt x="838" y="1"/>
                      <a:pt x="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1883375" y="2247675"/>
                <a:ext cx="10800" cy="7450"/>
              </a:xfrm>
              <a:custGeom>
                <a:avLst/>
                <a:gdLst/>
                <a:ahLst/>
                <a:cxnLst/>
                <a:rect l="l" t="t" r="r" b="b"/>
                <a:pathLst>
                  <a:path w="432" h="298" extrusionOk="0">
                    <a:moveTo>
                      <a:pt x="362" y="0"/>
                    </a:moveTo>
                    <a:lnTo>
                      <a:pt x="362" y="0"/>
                    </a:lnTo>
                    <a:cubicBezTo>
                      <a:pt x="373" y="14"/>
                      <a:pt x="384" y="29"/>
                      <a:pt x="393" y="44"/>
                    </a:cubicBezTo>
                    <a:lnTo>
                      <a:pt x="393" y="44"/>
                    </a:lnTo>
                    <a:cubicBezTo>
                      <a:pt x="385" y="28"/>
                      <a:pt x="375" y="13"/>
                      <a:pt x="362" y="0"/>
                    </a:cubicBezTo>
                    <a:close/>
                    <a:moveTo>
                      <a:pt x="393" y="44"/>
                    </a:moveTo>
                    <a:cubicBezTo>
                      <a:pt x="432" y="127"/>
                      <a:pt x="415" y="249"/>
                      <a:pt x="317" y="272"/>
                    </a:cubicBezTo>
                    <a:cubicBezTo>
                      <a:pt x="208" y="272"/>
                      <a:pt x="118" y="191"/>
                      <a:pt x="36" y="118"/>
                    </a:cubicBezTo>
                    <a:lnTo>
                      <a:pt x="0" y="154"/>
                    </a:lnTo>
                    <a:cubicBezTo>
                      <a:pt x="46" y="200"/>
                      <a:pt x="100" y="227"/>
                      <a:pt x="145" y="254"/>
                    </a:cubicBezTo>
                    <a:cubicBezTo>
                      <a:pt x="190" y="281"/>
                      <a:pt x="239" y="297"/>
                      <a:pt x="283" y="297"/>
                    </a:cubicBezTo>
                    <a:cubicBezTo>
                      <a:pt x="355" y="297"/>
                      <a:pt x="415" y="255"/>
                      <a:pt x="426" y="154"/>
                    </a:cubicBezTo>
                    <a:cubicBezTo>
                      <a:pt x="426" y="117"/>
                      <a:pt x="413" y="79"/>
                      <a:pt x="393" y="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1796675" y="2211750"/>
                <a:ext cx="45300" cy="28250"/>
              </a:xfrm>
              <a:custGeom>
                <a:avLst/>
                <a:gdLst/>
                <a:ahLst/>
                <a:cxnLst/>
                <a:rect l="l" t="t" r="r" b="b"/>
                <a:pathLst>
                  <a:path w="1812" h="1130" extrusionOk="0">
                    <a:moveTo>
                      <a:pt x="998" y="1"/>
                    </a:moveTo>
                    <a:cubicBezTo>
                      <a:pt x="766" y="1"/>
                      <a:pt x="517" y="156"/>
                      <a:pt x="263" y="405"/>
                    </a:cubicBezTo>
                    <a:cubicBezTo>
                      <a:pt x="191" y="459"/>
                      <a:pt x="100" y="505"/>
                      <a:pt x="0" y="541"/>
                    </a:cubicBezTo>
                    <a:cubicBezTo>
                      <a:pt x="34" y="548"/>
                      <a:pt x="67" y="552"/>
                      <a:pt x="101" y="552"/>
                    </a:cubicBezTo>
                    <a:cubicBezTo>
                      <a:pt x="279" y="552"/>
                      <a:pt x="460" y="460"/>
                      <a:pt x="589" y="369"/>
                    </a:cubicBezTo>
                    <a:cubicBezTo>
                      <a:pt x="724" y="270"/>
                      <a:pt x="840" y="228"/>
                      <a:pt x="941" y="228"/>
                    </a:cubicBezTo>
                    <a:cubicBezTo>
                      <a:pt x="1301" y="228"/>
                      <a:pt x="1471" y="762"/>
                      <a:pt x="1612" y="1130"/>
                    </a:cubicBezTo>
                    <a:lnTo>
                      <a:pt x="1811" y="1084"/>
                    </a:lnTo>
                    <a:cubicBezTo>
                      <a:pt x="1775" y="876"/>
                      <a:pt x="1712" y="677"/>
                      <a:pt x="1612" y="487"/>
                    </a:cubicBezTo>
                    <a:cubicBezTo>
                      <a:pt x="1430" y="145"/>
                      <a:pt x="1222" y="1"/>
                      <a:pt x="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1840125" y="2330750"/>
                <a:ext cx="72700" cy="92375"/>
              </a:xfrm>
              <a:custGeom>
                <a:avLst/>
                <a:gdLst/>
                <a:ahLst/>
                <a:cxnLst/>
                <a:rect l="l" t="t" r="r" b="b"/>
                <a:pathLst>
                  <a:path w="2908" h="3695" extrusionOk="0">
                    <a:moveTo>
                      <a:pt x="2880" y="0"/>
                    </a:moveTo>
                    <a:lnTo>
                      <a:pt x="2880" y="0"/>
                    </a:lnTo>
                    <a:cubicBezTo>
                      <a:pt x="2862" y="100"/>
                      <a:pt x="2808" y="181"/>
                      <a:pt x="2744" y="254"/>
                    </a:cubicBezTo>
                    <a:cubicBezTo>
                      <a:pt x="2536" y="471"/>
                      <a:pt x="2283" y="607"/>
                      <a:pt x="2029" y="770"/>
                    </a:cubicBezTo>
                    <a:cubicBezTo>
                      <a:pt x="1785" y="915"/>
                      <a:pt x="1359" y="1159"/>
                      <a:pt x="1133" y="1331"/>
                    </a:cubicBezTo>
                    <a:cubicBezTo>
                      <a:pt x="743" y="1612"/>
                      <a:pt x="526" y="2065"/>
                      <a:pt x="345" y="2481"/>
                    </a:cubicBezTo>
                    <a:cubicBezTo>
                      <a:pt x="192" y="2859"/>
                      <a:pt x="84" y="3245"/>
                      <a:pt x="3" y="3650"/>
                    </a:cubicBezTo>
                    <a:lnTo>
                      <a:pt x="3" y="3650"/>
                    </a:lnTo>
                    <a:lnTo>
                      <a:pt x="1" y="3649"/>
                    </a:lnTo>
                    <a:lnTo>
                      <a:pt x="1" y="3658"/>
                    </a:lnTo>
                    <a:cubicBezTo>
                      <a:pt x="1" y="3655"/>
                      <a:pt x="2" y="3653"/>
                      <a:pt x="3" y="3650"/>
                    </a:cubicBezTo>
                    <a:lnTo>
                      <a:pt x="3" y="3650"/>
                    </a:lnTo>
                    <a:lnTo>
                      <a:pt x="209" y="3695"/>
                    </a:lnTo>
                    <a:cubicBezTo>
                      <a:pt x="309" y="3323"/>
                      <a:pt x="435" y="2943"/>
                      <a:pt x="580" y="2581"/>
                    </a:cubicBezTo>
                    <a:cubicBezTo>
                      <a:pt x="743" y="2192"/>
                      <a:pt x="933" y="1784"/>
                      <a:pt x="1268" y="1512"/>
                    </a:cubicBezTo>
                    <a:cubicBezTo>
                      <a:pt x="1712" y="1177"/>
                      <a:pt x="2210" y="933"/>
                      <a:pt x="2609" y="544"/>
                    </a:cubicBezTo>
                    <a:cubicBezTo>
                      <a:pt x="2744" y="399"/>
                      <a:pt x="2907" y="218"/>
                      <a:pt x="2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1858250" y="2310150"/>
                <a:ext cx="38500" cy="67250"/>
              </a:xfrm>
              <a:custGeom>
                <a:avLst/>
                <a:gdLst/>
                <a:ahLst/>
                <a:cxnLst/>
                <a:rect l="l" t="t" r="r" b="b"/>
                <a:pathLst>
                  <a:path w="1540" h="2690" extrusionOk="0">
                    <a:moveTo>
                      <a:pt x="1440" y="0"/>
                    </a:moveTo>
                    <a:lnTo>
                      <a:pt x="1440" y="0"/>
                    </a:lnTo>
                    <a:cubicBezTo>
                      <a:pt x="1476" y="254"/>
                      <a:pt x="1494" y="526"/>
                      <a:pt x="1440" y="770"/>
                    </a:cubicBezTo>
                    <a:cubicBezTo>
                      <a:pt x="1413" y="897"/>
                      <a:pt x="1358" y="978"/>
                      <a:pt x="1241" y="1060"/>
                    </a:cubicBezTo>
                    <a:cubicBezTo>
                      <a:pt x="743" y="1494"/>
                      <a:pt x="380" y="2047"/>
                      <a:pt x="0" y="2581"/>
                    </a:cubicBezTo>
                    <a:lnTo>
                      <a:pt x="181" y="2690"/>
                    </a:lnTo>
                    <a:cubicBezTo>
                      <a:pt x="308" y="2472"/>
                      <a:pt x="453" y="2255"/>
                      <a:pt x="589" y="2038"/>
                    </a:cubicBezTo>
                    <a:cubicBezTo>
                      <a:pt x="806" y="1721"/>
                      <a:pt x="1023" y="1395"/>
                      <a:pt x="1304" y="1132"/>
                    </a:cubicBezTo>
                    <a:cubicBezTo>
                      <a:pt x="1422" y="1051"/>
                      <a:pt x="1485" y="924"/>
                      <a:pt x="1503" y="779"/>
                    </a:cubicBezTo>
                    <a:cubicBezTo>
                      <a:pt x="1539" y="516"/>
                      <a:pt x="1494" y="254"/>
                      <a:pt x="1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1890375" y="2229575"/>
                <a:ext cx="28325" cy="107750"/>
              </a:xfrm>
              <a:custGeom>
                <a:avLst/>
                <a:gdLst/>
                <a:ahLst/>
                <a:cxnLst/>
                <a:rect l="l" t="t" r="r" b="b"/>
                <a:pathLst>
                  <a:path w="1133" h="4310" extrusionOk="0">
                    <a:moveTo>
                      <a:pt x="1133" y="0"/>
                    </a:moveTo>
                    <a:lnTo>
                      <a:pt x="1006" y="561"/>
                    </a:lnTo>
                    <a:lnTo>
                      <a:pt x="943" y="842"/>
                    </a:lnTo>
                    <a:cubicBezTo>
                      <a:pt x="852" y="1123"/>
                      <a:pt x="943" y="1412"/>
                      <a:pt x="961" y="1693"/>
                    </a:cubicBezTo>
                    <a:cubicBezTo>
                      <a:pt x="961" y="3088"/>
                      <a:pt x="906" y="3187"/>
                      <a:pt x="1" y="4237"/>
                    </a:cubicBezTo>
                    <a:lnTo>
                      <a:pt x="82" y="4310"/>
                    </a:lnTo>
                    <a:cubicBezTo>
                      <a:pt x="327" y="4011"/>
                      <a:pt x="562" y="3712"/>
                      <a:pt x="771" y="3386"/>
                    </a:cubicBezTo>
                    <a:cubicBezTo>
                      <a:pt x="1078" y="2888"/>
                      <a:pt x="988" y="2255"/>
                      <a:pt x="997" y="1693"/>
                    </a:cubicBezTo>
                    <a:cubicBezTo>
                      <a:pt x="979" y="1403"/>
                      <a:pt x="879" y="1123"/>
                      <a:pt x="961" y="842"/>
                    </a:cubicBezTo>
                    <a:lnTo>
                      <a:pt x="1015" y="561"/>
                    </a:lnTo>
                    <a:lnTo>
                      <a:pt x="11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1896500" y="2282875"/>
                <a:ext cx="16325" cy="47225"/>
              </a:xfrm>
              <a:custGeom>
                <a:avLst/>
                <a:gdLst/>
                <a:ahLst/>
                <a:cxnLst/>
                <a:rect l="l" t="t" r="r" b="b"/>
                <a:pathLst>
                  <a:path w="653" h="1889" extrusionOk="0">
                    <a:moveTo>
                      <a:pt x="305" y="0"/>
                    </a:moveTo>
                    <a:cubicBezTo>
                      <a:pt x="297" y="0"/>
                      <a:pt x="289" y="2"/>
                      <a:pt x="281" y="5"/>
                    </a:cubicBezTo>
                    <a:cubicBezTo>
                      <a:pt x="288" y="2"/>
                      <a:pt x="295" y="1"/>
                      <a:pt x="302" y="1"/>
                    </a:cubicBezTo>
                    <a:cubicBezTo>
                      <a:pt x="337" y="1"/>
                      <a:pt x="365" y="36"/>
                      <a:pt x="381" y="59"/>
                    </a:cubicBezTo>
                    <a:cubicBezTo>
                      <a:pt x="652" y="611"/>
                      <a:pt x="263" y="1354"/>
                      <a:pt x="0" y="1852"/>
                    </a:cubicBezTo>
                    <a:lnTo>
                      <a:pt x="64" y="1888"/>
                    </a:lnTo>
                    <a:cubicBezTo>
                      <a:pt x="145" y="1734"/>
                      <a:pt x="218" y="1580"/>
                      <a:pt x="281" y="1417"/>
                    </a:cubicBezTo>
                    <a:cubicBezTo>
                      <a:pt x="435" y="1001"/>
                      <a:pt x="625" y="485"/>
                      <a:pt x="390" y="59"/>
                    </a:cubicBezTo>
                    <a:cubicBezTo>
                      <a:pt x="368" y="30"/>
                      <a:pt x="339"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1914150" y="2253100"/>
                <a:ext cx="10000" cy="38275"/>
              </a:xfrm>
              <a:custGeom>
                <a:avLst/>
                <a:gdLst/>
                <a:ahLst/>
                <a:cxnLst/>
                <a:rect l="l" t="t" r="r" b="b"/>
                <a:pathLst>
                  <a:path w="400" h="1531" extrusionOk="0">
                    <a:moveTo>
                      <a:pt x="254" y="1"/>
                    </a:moveTo>
                    <a:lnTo>
                      <a:pt x="254" y="1"/>
                    </a:lnTo>
                    <a:cubicBezTo>
                      <a:pt x="381" y="517"/>
                      <a:pt x="155" y="1024"/>
                      <a:pt x="1" y="1513"/>
                    </a:cubicBezTo>
                    <a:lnTo>
                      <a:pt x="55" y="1531"/>
                    </a:lnTo>
                    <a:cubicBezTo>
                      <a:pt x="182" y="1033"/>
                      <a:pt x="399" y="517"/>
                      <a:pt x="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1842850" y="2290450"/>
                <a:ext cx="37600" cy="93075"/>
              </a:xfrm>
              <a:custGeom>
                <a:avLst/>
                <a:gdLst/>
                <a:ahLst/>
                <a:cxnLst/>
                <a:rect l="l" t="t" r="r" b="b"/>
                <a:pathLst>
                  <a:path w="1504" h="3723" fill="none" extrusionOk="0">
                    <a:moveTo>
                      <a:pt x="55" y="3722"/>
                    </a:moveTo>
                    <a:cubicBezTo>
                      <a:pt x="55" y="3722"/>
                      <a:pt x="182" y="3269"/>
                      <a:pt x="806" y="2554"/>
                    </a:cubicBezTo>
                    <a:cubicBezTo>
                      <a:pt x="1504" y="1748"/>
                      <a:pt x="154" y="1802"/>
                      <a:pt x="0" y="1"/>
                    </a:cubicBezTo>
                  </a:path>
                </a:pathLst>
              </a:custGeom>
              <a:solidFill>
                <a:schemeClr val="dk2"/>
              </a:solidFill>
              <a:ln w="5200" cap="flat" cmpd="sng">
                <a:solidFill>
                  <a:schemeClr val="dk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1866175" y="2314450"/>
                <a:ext cx="23325" cy="37375"/>
              </a:xfrm>
              <a:custGeom>
                <a:avLst/>
                <a:gdLst/>
                <a:ahLst/>
                <a:cxnLst/>
                <a:rect l="l" t="t" r="r" b="b"/>
                <a:pathLst>
                  <a:path w="933" h="1495" extrusionOk="0">
                    <a:moveTo>
                      <a:pt x="679" y="0"/>
                    </a:moveTo>
                    <a:lnTo>
                      <a:pt x="670" y="37"/>
                    </a:lnTo>
                    <a:cubicBezTo>
                      <a:pt x="896" y="109"/>
                      <a:pt x="878" y="426"/>
                      <a:pt x="797" y="607"/>
                    </a:cubicBezTo>
                    <a:cubicBezTo>
                      <a:pt x="761" y="670"/>
                      <a:pt x="715" y="734"/>
                      <a:pt x="652" y="761"/>
                    </a:cubicBezTo>
                    <a:cubicBezTo>
                      <a:pt x="371" y="915"/>
                      <a:pt x="172" y="1168"/>
                      <a:pt x="0" y="1440"/>
                    </a:cubicBezTo>
                    <a:lnTo>
                      <a:pt x="91" y="1494"/>
                    </a:lnTo>
                    <a:cubicBezTo>
                      <a:pt x="163" y="1359"/>
                      <a:pt x="254" y="1232"/>
                      <a:pt x="344" y="1114"/>
                    </a:cubicBezTo>
                    <a:cubicBezTo>
                      <a:pt x="444" y="1005"/>
                      <a:pt x="552" y="897"/>
                      <a:pt x="688" y="824"/>
                    </a:cubicBezTo>
                    <a:cubicBezTo>
                      <a:pt x="770" y="779"/>
                      <a:pt x="815" y="707"/>
                      <a:pt x="851" y="634"/>
                    </a:cubicBezTo>
                    <a:cubicBezTo>
                      <a:pt x="933" y="426"/>
                      <a:pt x="933" y="73"/>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1869775" y="2323725"/>
                <a:ext cx="12725" cy="21975"/>
              </a:xfrm>
              <a:custGeom>
                <a:avLst/>
                <a:gdLst/>
                <a:ahLst/>
                <a:cxnLst/>
                <a:rect l="l" t="t" r="r" b="b"/>
                <a:pathLst>
                  <a:path w="509" h="879" extrusionOk="0">
                    <a:moveTo>
                      <a:pt x="254" y="1"/>
                    </a:moveTo>
                    <a:cubicBezTo>
                      <a:pt x="508" y="272"/>
                      <a:pt x="264" y="644"/>
                      <a:pt x="1" y="816"/>
                    </a:cubicBezTo>
                    <a:lnTo>
                      <a:pt x="55" y="879"/>
                    </a:lnTo>
                    <a:cubicBezTo>
                      <a:pt x="236" y="716"/>
                      <a:pt x="427" y="481"/>
                      <a:pt x="381" y="209"/>
                    </a:cubicBezTo>
                    <a:cubicBezTo>
                      <a:pt x="363" y="127"/>
                      <a:pt x="309" y="55"/>
                      <a:pt x="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1835600" y="2459075"/>
                <a:ext cx="108450" cy="164825"/>
              </a:xfrm>
              <a:custGeom>
                <a:avLst/>
                <a:gdLst/>
                <a:ahLst/>
                <a:cxnLst/>
                <a:rect l="l" t="t" r="r" b="b"/>
                <a:pathLst>
                  <a:path w="4338" h="6593" extrusionOk="0">
                    <a:moveTo>
                      <a:pt x="3627" y="189"/>
                    </a:moveTo>
                    <a:cubicBezTo>
                      <a:pt x="3676" y="189"/>
                      <a:pt x="3723" y="202"/>
                      <a:pt x="3767" y="228"/>
                    </a:cubicBezTo>
                    <a:cubicBezTo>
                      <a:pt x="4003" y="391"/>
                      <a:pt x="4075" y="744"/>
                      <a:pt x="4093" y="1024"/>
                    </a:cubicBezTo>
                    <a:cubicBezTo>
                      <a:pt x="4108" y="1400"/>
                      <a:pt x="3968" y="1825"/>
                      <a:pt x="3609" y="1825"/>
                    </a:cubicBezTo>
                    <a:cubicBezTo>
                      <a:pt x="3536" y="1825"/>
                      <a:pt x="3453" y="1807"/>
                      <a:pt x="3360" y="1767"/>
                    </a:cubicBezTo>
                    <a:cubicBezTo>
                      <a:pt x="3327" y="1757"/>
                      <a:pt x="3294" y="1747"/>
                      <a:pt x="3261" y="1738"/>
                    </a:cubicBezTo>
                    <a:lnTo>
                      <a:pt x="3261" y="1738"/>
                    </a:lnTo>
                    <a:cubicBezTo>
                      <a:pt x="3244" y="1499"/>
                      <a:pt x="3208" y="1262"/>
                      <a:pt x="3197" y="1061"/>
                    </a:cubicBezTo>
                    <a:cubicBezTo>
                      <a:pt x="3179" y="780"/>
                      <a:pt x="3170" y="436"/>
                      <a:pt x="3414" y="264"/>
                    </a:cubicBezTo>
                    <a:cubicBezTo>
                      <a:pt x="3484" y="215"/>
                      <a:pt x="3557" y="189"/>
                      <a:pt x="3627" y="189"/>
                    </a:cubicBezTo>
                    <a:close/>
                    <a:moveTo>
                      <a:pt x="3622" y="0"/>
                    </a:moveTo>
                    <a:cubicBezTo>
                      <a:pt x="3418" y="0"/>
                      <a:pt x="3208" y="128"/>
                      <a:pt x="3106" y="300"/>
                    </a:cubicBezTo>
                    <a:cubicBezTo>
                      <a:pt x="2889" y="689"/>
                      <a:pt x="2980" y="1169"/>
                      <a:pt x="2989" y="1559"/>
                    </a:cubicBezTo>
                    <a:cubicBezTo>
                      <a:pt x="2991" y="1596"/>
                      <a:pt x="2994" y="1633"/>
                      <a:pt x="2996" y="1670"/>
                    </a:cubicBezTo>
                    <a:lnTo>
                      <a:pt x="2996" y="1670"/>
                    </a:lnTo>
                    <a:cubicBezTo>
                      <a:pt x="2639" y="1588"/>
                      <a:pt x="2275" y="1538"/>
                      <a:pt x="1911" y="1477"/>
                    </a:cubicBezTo>
                    <a:cubicBezTo>
                      <a:pt x="1847" y="1466"/>
                      <a:pt x="1780" y="1461"/>
                      <a:pt x="1712" y="1461"/>
                    </a:cubicBezTo>
                    <a:cubicBezTo>
                      <a:pt x="1608" y="1461"/>
                      <a:pt x="1503" y="1473"/>
                      <a:pt x="1404" y="1495"/>
                    </a:cubicBezTo>
                    <a:cubicBezTo>
                      <a:pt x="508" y="1667"/>
                      <a:pt x="1" y="2745"/>
                      <a:pt x="526" y="3514"/>
                    </a:cubicBezTo>
                    <a:cubicBezTo>
                      <a:pt x="906" y="4121"/>
                      <a:pt x="1649" y="4184"/>
                      <a:pt x="2237" y="4465"/>
                    </a:cubicBezTo>
                    <a:cubicBezTo>
                      <a:pt x="3079" y="4818"/>
                      <a:pt x="4093" y="5552"/>
                      <a:pt x="3659" y="6593"/>
                    </a:cubicBezTo>
                    <a:cubicBezTo>
                      <a:pt x="4320" y="5162"/>
                      <a:pt x="2454" y="4338"/>
                      <a:pt x="1377" y="3985"/>
                    </a:cubicBezTo>
                    <a:cubicBezTo>
                      <a:pt x="399" y="3632"/>
                      <a:pt x="137" y="2455"/>
                      <a:pt x="1024" y="1830"/>
                    </a:cubicBezTo>
                    <a:cubicBezTo>
                      <a:pt x="1218" y="1698"/>
                      <a:pt x="1445" y="1630"/>
                      <a:pt x="1679" y="1630"/>
                    </a:cubicBezTo>
                    <a:cubicBezTo>
                      <a:pt x="1750" y="1630"/>
                      <a:pt x="1821" y="1636"/>
                      <a:pt x="1893" y="1649"/>
                    </a:cubicBezTo>
                    <a:cubicBezTo>
                      <a:pt x="2260" y="1706"/>
                      <a:pt x="2638" y="1757"/>
                      <a:pt x="3001" y="1841"/>
                    </a:cubicBezTo>
                    <a:lnTo>
                      <a:pt x="3001" y="1841"/>
                    </a:lnTo>
                    <a:cubicBezTo>
                      <a:pt x="3005" y="2301"/>
                      <a:pt x="2897" y="2666"/>
                      <a:pt x="2360" y="2666"/>
                    </a:cubicBezTo>
                    <a:cubicBezTo>
                      <a:pt x="2305" y="2666"/>
                      <a:pt x="2246" y="2662"/>
                      <a:pt x="2183" y="2654"/>
                    </a:cubicBezTo>
                    <a:lnTo>
                      <a:pt x="2174" y="2654"/>
                    </a:lnTo>
                    <a:lnTo>
                      <a:pt x="2156" y="3053"/>
                    </a:lnTo>
                    <a:cubicBezTo>
                      <a:pt x="2337" y="3043"/>
                      <a:pt x="2518" y="3034"/>
                      <a:pt x="2699" y="2971"/>
                    </a:cubicBezTo>
                    <a:cubicBezTo>
                      <a:pt x="3187" y="2795"/>
                      <a:pt x="3280" y="2364"/>
                      <a:pt x="3269" y="1910"/>
                    </a:cubicBezTo>
                    <a:lnTo>
                      <a:pt x="3269" y="1910"/>
                    </a:lnTo>
                    <a:cubicBezTo>
                      <a:pt x="3281" y="1914"/>
                      <a:pt x="3293" y="1917"/>
                      <a:pt x="3306" y="1921"/>
                    </a:cubicBezTo>
                    <a:cubicBezTo>
                      <a:pt x="3406" y="1964"/>
                      <a:pt x="3507" y="1985"/>
                      <a:pt x="3603" y="1985"/>
                    </a:cubicBezTo>
                    <a:cubicBezTo>
                      <a:pt x="3870" y="1985"/>
                      <a:pt x="4100" y="1824"/>
                      <a:pt x="4193" y="1531"/>
                    </a:cubicBezTo>
                    <a:cubicBezTo>
                      <a:pt x="4338" y="1061"/>
                      <a:pt x="4293" y="391"/>
                      <a:pt x="3867" y="74"/>
                    </a:cubicBezTo>
                    <a:cubicBezTo>
                      <a:pt x="3792" y="23"/>
                      <a:pt x="3708" y="0"/>
                      <a:pt x="3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1893550" y="2551000"/>
                <a:ext cx="44850" cy="58875"/>
              </a:xfrm>
              <a:custGeom>
                <a:avLst/>
                <a:gdLst/>
                <a:ahLst/>
                <a:cxnLst/>
                <a:rect l="l" t="t" r="r" b="b"/>
                <a:pathLst>
                  <a:path w="1794" h="2355" extrusionOk="0">
                    <a:moveTo>
                      <a:pt x="28" y="0"/>
                    </a:moveTo>
                    <a:lnTo>
                      <a:pt x="1" y="100"/>
                    </a:lnTo>
                    <a:cubicBezTo>
                      <a:pt x="1015" y="353"/>
                      <a:pt x="1748" y="1286"/>
                      <a:pt x="1640" y="2354"/>
                    </a:cubicBezTo>
                    <a:cubicBezTo>
                      <a:pt x="1793" y="1268"/>
                      <a:pt x="1060" y="290"/>
                      <a:pt x="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1892200" y="2519075"/>
                <a:ext cx="43925" cy="29425"/>
              </a:xfrm>
              <a:custGeom>
                <a:avLst/>
                <a:gdLst/>
                <a:ahLst/>
                <a:cxnLst/>
                <a:rect l="l" t="t" r="r" b="b"/>
                <a:pathLst>
                  <a:path w="1757" h="1177" extrusionOk="0">
                    <a:moveTo>
                      <a:pt x="1621" y="1"/>
                    </a:moveTo>
                    <a:cubicBezTo>
                      <a:pt x="1694" y="209"/>
                      <a:pt x="1748" y="435"/>
                      <a:pt x="1703" y="653"/>
                    </a:cubicBezTo>
                    <a:cubicBezTo>
                      <a:pt x="1626" y="1010"/>
                      <a:pt x="1398" y="1125"/>
                      <a:pt x="1120" y="1125"/>
                    </a:cubicBezTo>
                    <a:cubicBezTo>
                      <a:pt x="771" y="1125"/>
                      <a:pt x="344" y="944"/>
                      <a:pt x="37" y="834"/>
                    </a:cubicBezTo>
                    <a:lnTo>
                      <a:pt x="0" y="924"/>
                    </a:lnTo>
                    <a:cubicBezTo>
                      <a:pt x="288" y="1020"/>
                      <a:pt x="710" y="1177"/>
                      <a:pt x="1067" y="1177"/>
                    </a:cubicBezTo>
                    <a:cubicBezTo>
                      <a:pt x="1383" y="1177"/>
                      <a:pt x="1648" y="1053"/>
                      <a:pt x="1721" y="653"/>
                    </a:cubicBezTo>
                    <a:cubicBezTo>
                      <a:pt x="1757" y="426"/>
                      <a:pt x="1703" y="209"/>
                      <a:pt x="1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7"/>
              <p:cNvSpPr/>
              <p:nvPr/>
            </p:nvSpPr>
            <p:spPr>
              <a:xfrm>
                <a:off x="1913025" y="2546925"/>
                <a:ext cx="22650" cy="21525"/>
              </a:xfrm>
              <a:custGeom>
                <a:avLst/>
                <a:gdLst/>
                <a:ahLst/>
                <a:cxnLst/>
                <a:rect l="l" t="t" r="r" b="b"/>
                <a:pathLst>
                  <a:path w="906" h="861" extrusionOk="0">
                    <a:moveTo>
                      <a:pt x="18" y="0"/>
                    </a:moveTo>
                    <a:lnTo>
                      <a:pt x="0" y="55"/>
                    </a:lnTo>
                    <a:cubicBezTo>
                      <a:pt x="363" y="218"/>
                      <a:pt x="806" y="444"/>
                      <a:pt x="906" y="860"/>
                    </a:cubicBezTo>
                    <a:cubicBezTo>
                      <a:pt x="815" y="435"/>
                      <a:pt x="390" y="190"/>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a:off x="1895150" y="2575000"/>
                <a:ext cx="25825" cy="31775"/>
              </a:xfrm>
              <a:custGeom>
                <a:avLst/>
                <a:gdLst/>
                <a:ahLst/>
                <a:cxnLst/>
                <a:rect l="l" t="t" r="r" b="b"/>
                <a:pathLst>
                  <a:path w="1033" h="1271" extrusionOk="0">
                    <a:moveTo>
                      <a:pt x="408" y="0"/>
                    </a:moveTo>
                    <a:lnTo>
                      <a:pt x="335" y="82"/>
                    </a:lnTo>
                    <a:cubicBezTo>
                      <a:pt x="471" y="208"/>
                      <a:pt x="607" y="362"/>
                      <a:pt x="706" y="525"/>
                    </a:cubicBezTo>
                    <a:cubicBezTo>
                      <a:pt x="797" y="679"/>
                      <a:pt x="896" y="869"/>
                      <a:pt x="806" y="1041"/>
                    </a:cubicBezTo>
                    <a:cubicBezTo>
                      <a:pt x="749" y="1155"/>
                      <a:pt x="621" y="1230"/>
                      <a:pt x="493" y="1230"/>
                    </a:cubicBezTo>
                    <a:cubicBezTo>
                      <a:pt x="438" y="1230"/>
                      <a:pt x="384" y="1216"/>
                      <a:pt x="335" y="1186"/>
                    </a:cubicBezTo>
                    <a:cubicBezTo>
                      <a:pt x="190" y="1123"/>
                      <a:pt x="9" y="860"/>
                      <a:pt x="145" y="715"/>
                    </a:cubicBezTo>
                    <a:lnTo>
                      <a:pt x="145" y="715"/>
                    </a:lnTo>
                    <a:cubicBezTo>
                      <a:pt x="0" y="860"/>
                      <a:pt x="163" y="1141"/>
                      <a:pt x="317" y="1213"/>
                    </a:cubicBezTo>
                    <a:cubicBezTo>
                      <a:pt x="377" y="1253"/>
                      <a:pt x="447" y="1271"/>
                      <a:pt x="517" y="1271"/>
                    </a:cubicBezTo>
                    <a:cubicBezTo>
                      <a:pt x="656" y="1271"/>
                      <a:pt x="797" y="1198"/>
                      <a:pt x="869" y="1078"/>
                    </a:cubicBezTo>
                    <a:cubicBezTo>
                      <a:pt x="1032" y="697"/>
                      <a:pt x="643" y="272"/>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1883375" y="2698575"/>
                <a:ext cx="57300" cy="303575"/>
              </a:xfrm>
              <a:custGeom>
                <a:avLst/>
                <a:gdLst/>
                <a:ahLst/>
                <a:cxnLst/>
                <a:rect l="l" t="t" r="r" b="b"/>
                <a:pathLst>
                  <a:path w="2292" h="12143" extrusionOk="0">
                    <a:moveTo>
                      <a:pt x="190" y="1"/>
                    </a:moveTo>
                    <a:lnTo>
                      <a:pt x="0" y="91"/>
                    </a:lnTo>
                    <a:cubicBezTo>
                      <a:pt x="824" y="1739"/>
                      <a:pt x="1702" y="3523"/>
                      <a:pt x="1422" y="5415"/>
                    </a:cubicBezTo>
                    <a:cubicBezTo>
                      <a:pt x="1304" y="6212"/>
                      <a:pt x="1105" y="6991"/>
                      <a:pt x="915" y="7779"/>
                    </a:cubicBezTo>
                    <a:cubicBezTo>
                      <a:pt x="851" y="8050"/>
                      <a:pt x="661" y="8702"/>
                      <a:pt x="634" y="8974"/>
                    </a:cubicBezTo>
                    <a:cubicBezTo>
                      <a:pt x="616" y="9399"/>
                      <a:pt x="734" y="9816"/>
                      <a:pt x="869" y="10205"/>
                    </a:cubicBezTo>
                    <a:cubicBezTo>
                      <a:pt x="1105" y="10984"/>
                      <a:pt x="1558" y="11763"/>
                      <a:pt x="2291" y="12143"/>
                    </a:cubicBezTo>
                    <a:cubicBezTo>
                      <a:pt x="1630" y="11645"/>
                      <a:pt x="1277" y="10911"/>
                      <a:pt x="1060" y="10142"/>
                    </a:cubicBezTo>
                    <a:cubicBezTo>
                      <a:pt x="951" y="9771"/>
                      <a:pt x="833" y="9381"/>
                      <a:pt x="860" y="8992"/>
                    </a:cubicBezTo>
                    <a:cubicBezTo>
                      <a:pt x="888" y="8738"/>
                      <a:pt x="1087" y="8086"/>
                      <a:pt x="1150" y="7833"/>
                    </a:cubicBezTo>
                    <a:cubicBezTo>
                      <a:pt x="1349" y="7045"/>
                      <a:pt x="1558" y="6257"/>
                      <a:pt x="1666" y="5443"/>
                    </a:cubicBezTo>
                    <a:cubicBezTo>
                      <a:pt x="1956" y="3505"/>
                      <a:pt x="1060" y="1667"/>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1872500" y="2718275"/>
                <a:ext cx="69525" cy="273925"/>
              </a:xfrm>
              <a:custGeom>
                <a:avLst/>
                <a:gdLst/>
                <a:ahLst/>
                <a:cxnLst/>
                <a:rect l="l" t="t" r="r" b="b"/>
                <a:pathLst>
                  <a:path w="2781" h="10957" extrusionOk="0">
                    <a:moveTo>
                      <a:pt x="345" y="1"/>
                    </a:moveTo>
                    <a:lnTo>
                      <a:pt x="82" y="2916"/>
                    </a:lnTo>
                    <a:cubicBezTo>
                      <a:pt x="73" y="3070"/>
                      <a:pt x="10" y="3677"/>
                      <a:pt x="1" y="3831"/>
                    </a:cubicBezTo>
                    <a:cubicBezTo>
                      <a:pt x="10" y="4510"/>
                      <a:pt x="218" y="5180"/>
                      <a:pt x="345" y="5841"/>
                    </a:cubicBezTo>
                    <a:cubicBezTo>
                      <a:pt x="517" y="6619"/>
                      <a:pt x="643" y="7407"/>
                      <a:pt x="671" y="8213"/>
                    </a:cubicBezTo>
                    <a:cubicBezTo>
                      <a:pt x="689" y="8394"/>
                      <a:pt x="779" y="8575"/>
                      <a:pt x="870" y="8729"/>
                    </a:cubicBezTo>
                    <a:cubicBezTo>
                      <a:pt x="1123" y="9155"/>
                      <a:pt x="1431" y="9535"/>
                      <a:pt x="1748" y="9906"/>
                    </a:cubicBezTo>
                    <a:cubicBezTo>
                      <a:pt x="2074" y="10277"/>
                      <a:pt x="2409" y="10630"/>
                      <a:pt x="2780" y="10956"/>
                    </a:cubicBezTo>
                    <a:cubicBezTo>
                      <a:pt x="2463" y="10576"/>
                      <a:pt x="2165" y="10196"/>
                      <a:pt x="1875" y="9806"/>
                    </a:cubicBezTo>
                    <a:cubicBezTo>
                      <a:pt x="1576" y="9426"/>
                      <a:pt x="1286" y="9037"/>
                      <a:pt x="1051" y="8620"/>
                    </a:cubicBezTo>
                    <a:cubicBezTo>
                      <a:pt x="978" y="8485"/>
                      <a:pt x="906" y="8349"/>
                      <a:pt x="888" y="8204"/>
                    </a:cubicBezTo>
                    <a:cubicBezTo>
                      <a:pt x="879" y="7887"/>
                      <a:pt x="861" y="7561"/>
                      <a:pt x="825" y="7235"/>
                    </a:cubicBezTo>
                    <a:cubicBezTo>
                      <a:pt x="770" y="6746"/>
                      <a:pt x="689" y="6266"/>
                      <a:pt x="589" y="5786"/>
                    </a:cubicBezTo>
                    <a:cubicBezTo>
                      <a:pt x="471" y="5134"/>
                      <a:pt x="254" y="4501"/>
                      <a:pt x="245" y="3840"/>
                    </a:cubicBezTo>
                    <a:cubicBezTo>
                      <a:pt x="363" y="2572"/>
                      <a:pt x="462" y="1277"/>
                      <a:pt x="544" y="19"/>
                    </a:cubicBezTo>
                    <a:lnTo>
                      <a:pt x="3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1877700" y="2761975"/>
                <a:ext cx="17225" cy="88975"/>
              </a:xfrm>
              <a:custGeom>
                <a:avLst/>
                <a:gdLst/>
                <a:ahLst/>
                <a:cxnLst/>
                <a:rect l="l" t="t" r="r" b="b"/>
                <a:pathLst>
                  <a:path w="689" h="3559" extrusionOk="0">
                    <a:moveTo>
                      <a:pt x="1" y="0"/>
                    </a:moveTo>
                    <a:cubicBezTo>
                      <a:pt x="19" y="299"/>
                      <a:pt x="37" y="607"/>
                      <a:pt x="64" y="905"/>
                    </a:cubicBezTo>
                    <a:cubicBezTo>
                      <a:pt x="100" y="1286"/>
                      <a:pt x="137" y="1675"/>
                      <a:pt x="254" y="2046"/>
                    </a:cubicBezTo>
                    <a:cubicBezTo>
                      <a:pt x="345" y="2255"/>
                      <a:pt x="472" y="2436"/>
                      <a:pt x="526" y="2662"/>
                    </a:cubicBezTo>
                    <a:cubicBezTo>
                      <a:pt x="608" y="2952"/>
                      <a:pt x="653" y="3260"/>
                      <a:pt x="626" y="3558"/>
                    </a:cubicBezTo>
                    <a:cubicBezTo>
                      <a:pt x="689" y="3106"/>
                      <a:pt x="635" y="2626"/>
                      <a:pt x="454" y="2209"/>
                    </a:cubicBezTo>
                    <a:cubicBezTo>
                      <a:pt x="381" y="2064"/>
                      <a:pt x="345" y="1938"/>
                      <a:pt x="318" y="1793"/>
                    </a:cubicBezTo>
                    <a:cubicBezTo>
                      <a:pt x="218" y="1204"/>
                      <a:pt x="218" y="589"/>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1865475" y="2604650"/>
                <a:ext cx="21550" cy="165025"/>
              </a:xfrm>
              <a:custGeom>
                <a:avLst/>
                <a:gdLst/>
                <a:ahLst/>
                <a:cxnLst/>
                <a:rect l="l" t="t" r="r" b="b"/>
                <a:pathLst>
                  <a:path w="862" h="6601" extrusionOk="0">
                    <a:moveTo>
                      <a:pt x="662" y="0"/>
                    </a:moveTo>
                    <a:cubicBezTo>
                      <a:pt x="608" y="543"/>
                      <a:pt x="535" y="1105"/>
                      <a:pt x="390" y="1630"/>
                    </a:cubicBezTo>
                    <a:cubicBezTo>
                      <a:pt x="336" y="1829"/>
                      <a:pt x="254" y="2028"/>
                      <a:pt x="164" y="2200"/>
                    </a:cubicBezTo>
                    <a:cubicBezTo>
                      <a:pt x="10" y="2535"/>
                      <a:pt x="10" y="2916"/>
                      <a:pt x="37" y="3260"/>
                    </a:cubicBezTo>
                    <a:cubicBezTo>
                      <a:pt x="73" y="3821"/>
                      <a:pt x="191" y="4373"/>
                      <a:pt x="200" y="4926"/>
                    </a:cubicBezTo>
                    <a:cubicBezTo>
                      <a:pt x="209" y="5487"/>
                      <a:pt x="191" y="6049"/>
                      <a:pt x="164" y="6601"/>
                    </a:cubicBezTo>
                    <a:cubicBezTo>
                      <a:pt x="209" y="6049"/>
                      <a:pt x="245" y="5487"/>
                      <a:pt x="254" y="4926"/>
                    </a:cubicBezTo>
                    <a:cubicBezTo>
                      <a:pt x="282" y="4102"/>
                      <a:pt x="1" y="3260"/>
                      <a:pt x="209" y="2445"/>
                    </a:cubicBezTo>
                    <a:cubicBezTo>
                      <a:pt x="227" y="2382"/>
                      <a:pt x="254" y="2318"/>
                      <a:pt x="282" y="2264"/>
                    </a:cubicBezTo>
                    <a:cubicBezTo>
                      <a:pt x="662" y="1576"/>
                      <a:pt x="752" y="779"/>
                      <a:pt x="861" y="18"/>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1897625" y="2963875"/>
                <a:ext cx="30600" cy="62050"/>
              </a:xfrm>
              <a:custGeom>
                <a:avLst/>
                <a:gdLst/>
                <a:ahLst/>
                <a:cxnLst/>
                <a:rect l="l" t="t" r="r" b="b"/>
                <a:pathLst>
                  <a:path w="1224" h="2482" extrusionOk="0">
                    <a:moveTo>
                      <a:pt x="100" y="1"/>
                    </a:moveTo>
                    <a:lnTo>
                      <a:pt x="1" y="28"/>
                    </a:lnTo>
                    <a:cubicBezTo>
                      <a:pt x="155" y="508"/>
                      <a:pt x="345" y="969"/>
                      <a:pt x="598" y="1404"/>
                    </a:cubicBezTo>
                    <a:cubicBezTo>
                      <a:pt x="725" y="1612"/>
                      <a:pt x="861" y="1821"/>
                      <a:pt x="1033" y="2011"/>
                    </a:cubicBezTo>
                    <a:cubicBezTo>
                      <a:pt x="1105" y="2092"/>
                      <a:pt x="1196" y="2210"/>
                      <a:pt x="1123" y="2319"/>
                    </a:cubicBezTo>
                    <a:cubicBezTo>
                      <a:pt x="1051" y="2418"/>
                      <a:pt x="915" y="2454"/>
                      <a:pt x="797" y="2482"/>
                    </a:cubicBezTo>
                    <a:cubicBezTo>
                      <a:pt x="924" y="2463"/>
                      <a:pt x="1051" y="2427"/>
                      <a:pt x="1132" y="2328"/>
                    </a:cubicBezTo>
                    <a:cubicBezTo>
                      <a:pt x="1223" y="2219"/>
                      <a:pt x="1132" y="2074"/>
                      <a:pt x="1051" y="1984"/>
                    </a:cubicBezTo>
                    <a:cubicBezTo>
                      <a:pt x="580" y="1422"/>
                      <a:pt x="309" y="707"/>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1884050" y="2904800"/>
                <a:ext cx="31025" cy="115475"/>
              </a:xfrm>
              <a:custGeom>
                <a:avLst/>
                <a:gdLst/>
                <a:ahLst/>
                <a:cxnLst/>
                <a:rect l="l" t="t" r="r" b="b"/>
                <a:pathLst>
                  <a:path w="1241" h="4619" extrusionOk="0">
                    <a:moveTo>
                      <a:pt x="363" y="0"/>
                    </a:moveTo>
                    <a:cubicBezTo>
                      <a:pt x="290" y="408"/>
                      <a:pt x="236" y="815"/>
                      <a:pt x="200" y="1223"/>
                    </a:cubicBezTo>
                    <a:cubicBezTo>
                      <a:pt x="82" y="2273"/>
                      <a:pt x="154" y="3305"/>
                      <a:pt x="824" y="4174"/>
                    </a:cubicBezTo>
                    <a:cubicBezTo>
                      <a:pt x="951" y="4337"/>
                      <a:pt x="1078" y="4491"/>
                      <a:pt x="1241" y="4618"/>
                    </a:cubicBezTo>
                    <a:cubicBezTo>
                      <a:pt x="1087" y="4491"/>
                      <a:pt x="960" y="4319"/>
                      <a:pt x="852" y="4156"/>
                    </a:cubicBezTo>
                    <a:cubicBezTo>
                      <a:pt x="0" y="2943"/>
                      <a:pt x="290" y="1395"/>
                      <a:pt x="571" y="46"/>
                    </a:cubicBezTo>
                    <a:lnTo>
                      <a:pt x="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1843750" y="2532650"/>
                <a:ext cx="34200" cy="178400"/>
              </a:xfrm>
              <a:custGeom>
                <a:avLst/>
                <a:gdLst/>
                <a:ahLst/>
                <a:cxnLst/>
                <a:rect l="l" t="t" r="r" b="b"/>
                <a:pathLst>
                  <a:path w="1368" h="7136" extrusionOk="0">
                    <a:moveTo>
                      <a:pt x="155" y="1"/>
                    </a:moveTo>
                    <a:lnTo>
                      <a:pt x="1" y="37"/>
                    </a:lnTo>
                    <a:cubicBezTo>
                      <a:pt x="82" y="345"/>
                      <a:pt x="191" y="653"/>
                      <a:pt x="327" y="943"/>
                    </a:cubicBezTo>
                    <a:cubicBezTo>
                      <a:pt x="453" y="1223"/>
                      <a:pt x="662" y="1477"/>
                      <a:pt x="807" y="1757"/>
                    </a:cubicBezTo>
                    <a:cubicBezTo>
                      <a:pt x="951" y="2029"/>
                      <a:pt x="1069" y="2319"/>
                      <a:pt x="1114" y="2627"/>
                    </a:cubicBezTo>
                    <a:cubicBezTo>
                      <a:pt x="1196" y="3088"/>
                      <a:pt x="951" y="3523"/>
                      <a:pt x="779" y="3958"/>
                    </a:cubicBezTo>
                    <a:cubicBezTo>
                      <a:pt x="653" y="4410"/>
                      <a:pt x="598" y="4917"/>
                      <a:pt x="752" y="5370"/>
                    </a:cubicBezTo>
                    <a:cubicBezTo>
                      <a:pt x="870" y="5660"/>
                      <a:pt x="1033" y="5932"/>
                      <a:pt x="1169" y="6212"/>
                    </a:cubicBezTo>
                    <a:cubicBezTo>
                      <a:pt x="1314" y="6493"/>
                      <a:pt x="1359" y="6819"/>
                      <a:pt x="1305" y="7136"/>
                    </a:cubicBezTo>
                    <a:cubicBezTo>
                      <a:pt x="1368" y="6819"/>
                      <a:pt x="1323" y="6493"/>
                      <a:pt x="1187" y="6203"/>
                    </a:cubicBezTo>
                    <a:cubicBezTo>
                      <a:pt x="1060" y="5922"/>
                      <a:pt x="897" y="5651"/>
                      <a:pt x="788" y="5352"/>
                    </a:cubicBezTo>
                    <a:cubicBezTo>
                      <a:pt x="680" y="5062"/>
                      <a:pt x="707" y="4736"/>
                      <a:pt x="743" y="4429"/>
                    </a:cubicBezTo>
                    <a:cubicBezTo>
                      <a:pt x="770" y="4112"/>
                      <a:pt x="906" y="3840"/>
                      <a:pt x="1042" y="3550"/>
                    </a:cubicBezTo>
                    <a:cubicBezTo>
                      <a:pt x="1359" y="2944"/>
                      <a:pt x="1223" y="2274"/>
                      <a:pt x="915" y="1694"/>
                    </a:cubicBezTo>
                    <a:cubicBezTo>
                      <a:pt x="779" y="1413"/>
                      <a:pt x="580" y="1169"/>
                      <a:pt x="453" y="879"/>
                    </a:cubicBezTo>
                    <a:cubicBezTo>
                      <a:pt x="327" y="598"/>
                      <a:pt x="227" y="300"/>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a:off x="1853950" y="2562550"/>
                <a:ext cx="18800" cy="44225"/>
              </a:xfrm>
              <a:custGeom>
                <a:avLst/>
                <a:gdLst/>
                <a:ahLst/>
                <a:cxnLst/>
                <a:rect l="l" t="t" r="r" b="b"/>
                <a:pathLst>
                  <a:path w="752" h="1769" extrusionOk="0">
                    <a:moveTo>
                      <a:pt x="172" y="0"/>
                    </a:moveTo>
                    <a:lnTo>
                      <a:pt x="73" y="36"/>
                    </a:lnTo>
                    <a:cubicBezTo>
                      <a:pt x="160" y="298"/>
                      <a:pt x="752" y="1754"/>
                      <a:pt x="235" y="1754"/>
                    </a:cubicBezTo>
                    <a:cubicBezTo>
                      <a:pt x="216" y="1754"/>
                      <a:pt x="195" y="1752"/>
                      <a:pt x="172" y="1748"/>
                    </a:cubicBezTo>
                    <a:cubicBezTo>
                      <a:pt x="82" y="1711"/>
                      <a:pt x="9" y="1630"/>
                      <a:pt x="0" y="1539"/>
                    </a:cubicBezTo>
                    <a:lnTo>
                      <a:pt x="0" y="1539"/>
                    </a:lnTo>
                    <a:cubicBezTo>
                      <a:pt x="0" y="1585"/>
                      <a:pt x="18" y="1630"/>
                      <a:pt x="54" y="1666"/>
                    </a:cubicBezTo>
                    <a:cubicBezTo>
                      <a:pt x="97" y="1732"/>
                      <a:pt x="170" y="1768"/>
                      <a:pt x="244" y="1768"/>
                    </a:cubicBezTo>
                    <a:cubicBezTo>
                      <a:pt x="313" y="1768"/>
                      <a:pt x="382" y="1736"/>
                      <a:pt x="426" y="1666"/>
                    </a:cubicBezTo>
                    <a:cubicBezTo>
                      <a:pt x="516" y="1494"/>
                      <a:pt x="480" y="1286"/>
                      <a:pt x="453" y="1105"/>
                    </a:cubicBezTo>
                    <a:cubicBezTo>
                      <a:pt x="399" y="724"/>
                      <a:pt x="290" y="362"/>
                      <a:pt x="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882700" y="2662825"/>
                <a:ext cx="44175" cy="57175"/>
              </a:xfrm>
              <a:custGeom>
                <a:avLst/>
                <a:gdLst/>
                <a:ahLst/>
                <a:cxnLst/>
                <a:rect l="l" t="t" r="r" b="b"/>
                <a:pathLst>
                  <a:path w="1767" h="2287" extrusionOk="0">
                    <a:moveTo>
                      <a:pt x="1693" y="0"/>
                    </a:moveTo>
                    <a:lnTo>
                      <a:pt x="1693" y="0"/>
                    </a:lnTo>
                    <a:cubicBezTo>
                      <a:pt x="1657" y="109"/>
                      <a:pt x="1657" y="218"/>
                      <a:pt x="1621" y="326"/>
                    </a:cubicBezTo>
                    <a:cubicBezTo>
                      <a:pt x="1576" y="426"/>
                      <a:pt x="1494" y="507"/>
                      <a:pt x="1404" y="553"/>
                    </a:cubicBezTo>
                    <a:cubicBezTo>
                      <a:pt x="1114" y="725"/>
                      <a:pt x="733" y="679"/>
                      <a:pt x="489" y="942"/>
                    </a:cubicBezTo>
                    <a:cubicBezTo>
                      <a:pt x="398" y="1041"/>
                      <a:pt x="435" y="1195"/>
                      <a:pt x="525" y="1286"/>
                    </a:cubicBezTo>
                    <a:cubicBezTo>
                      <a:pt x="761" y="1594"/>
                      <a:pt x="1250" y="1558"/>
                      <a:pt x="1422" y="1911"/>
                    </a:cubicBezTo>
                    <a:cubicBezTo>
                      <a:pt x="1440" y="2046"/>
                      <a:pt x="1268" y="2092"/>
                      <a:pt x="1150" y="2119"/>
                    </a:cubicBezTo>
                    <a:cubicBezTo>
                      <a:pt x="1123" y="2123"/>
                      <a:pt x="1096" y="2124"/>
                      <a:pt x="1070" y="2124"/>
                    </a:cubicBezTo>
                    <a:cubicBezTo>
                      <a:pt x="581" y="2124"/>
                      <a:pt x="337" y="1500"/>
                      <a:pt x="199" y="1096"/>
                    </a:cubicBezTo>
                    <a:lnTo>
                      <a:pt x="0" y="1159"/>
                    </a:lnTo>
                    <a:cubicBezTo>
                      <a:pt x="163" y="1585"/>
                      <a:pt x="362" y="2046"/>
                      <a:pt x="815" y="2246"/>
                    </a:cubicBezTo>
                    <a:cubicBezTo>
                      <a:pt x="874" y="2273"/>
                      <a:pt x="945" y="2286"/>
                      <a:pt x="1019" y="2286"/>
                    </a:cubicBezTo>
                    <a:cubicBezTo>
                      <a:pt x="1357" y="2286"/>
                      <a:pt x="1766" y="2023"/>
                      <a:pt x="1440" y="1711"/>
                    </a:cubicBezTo>
                    <a:cubicBezTo>
                      <a:pt x="1186" y="1476"/>
                      <a:pt x="815" y="1476"/>
                      <a:pt x="580" y="1232"/>
                    </a:cubicBezTo>
                    <a:cubicBezTo>
                      <a:pt x="507" y="1159"/>
                      <a:pt x="480" y="1060"/>
                      <a:pt x="543" y="978"/>
                    </a:cubicBezTo>
                    <a:cubicBezTo>
                      <a:pt x="761" y="734"/>
                      <a:pt x="1150" y="752"/>
                      <a:pt x="1413" y="580"/>
                    </a:cubicBezTo>
                    <a:cubicBezTo>
                      <a:pt x="1512" y="516"/>
                      <a:pt x="1594" y="435"/>
                      <a:pt x="1630" y="326"/>
                    </a:cubicBezTo>
                    <a:cubicBezTo>
                      <a:pt x="1666" y="218"/>
                      <a:pt x="1657" y="109"/>
                      <a:pt x="1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896050" y="2654150"/>
                <a:ext cx="31700" cy="31775"/>
              </a:xfrm>
              <a:custGeom>
                <a:avLst/>
                <a:gdLst/>
                <a:ahLst/>
                <a:cxnLst/>
                <a:rect l="l" t="t" r="r" b="b"/>
                <a:pathLst>
                  <a:path w="1268" h="1271" extrusionOk="0">
                    <a:moveTo>
                      <a:pt x="494" y="1"/>
                    </a:moveTo>
                    <a:cubicBezTo>
                      <a:pt x="453" y="1"/>
                      <a:pt x="412" y="8"/>
                      <a:pt x="372" y="21"/>
                    </a:cubicBezTo>
                    <a:cubicBezTo>
                      <a:pt x="409" y="9"/>
                      <a:pt x="447" y="2"/>
                      <a:pt x="485" y="2"/>
                    </a:cubicBezTo>
                    <a:cubicBezTo>
                      <a:pt x="529" y="2"/>
                      <a:pt x="572" y="11"/>
                      <a:pt x="616" y="30"/>
                    </a:cubicBezTo>
                    <a:cubicBezTo>
                      <a:pt x="1268" y="420"/>
                      <a:pt x="390" y="1026"/>
                      <a:pt x="0" y="1225"/>
                    </a:cubicBezTo>
                    <a:lnTo>
                      <a:pt x="27" y="1271"/>
                    </a:lnTo>
                    <a:cubicBezTo>
                      <a:pt x="172" y="1189"/>
                      <a:pt x="308" y="1099"/>
                      <a:pt x="435" y="999"/>
                    </a:cubicBezTo>
                    <a:cubicBezTo>
                      <a:pt x="616" y="836"/>
                      <a:pt x="833" y="664"/>
                      <a:pt x="860" y="411"/>
                    </a:cubicBezTo>
                    <a:cubicBezTo>
                      <a:pt x="879" y="248"/>
                      <a:pt x="770" y="76"/>
                      <a:pt x="616" y="21"/>
                    </a:cubicBezTo>
                    <a:cubicBezTo>
                      <a:pt x="575" y="8"/>
                      <a:pt x="534"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1901925" y="2716000"/>
                <a:ext cx="26750" cy="33450"/>
              </a:xfrm>
              <a:custGeom>
                <a:avLst/>
                <a:gdLst/>
                <a:ahLst/>
                <a:cxnLst/>
                <a:rect l="l" t="t" r="r" b="b"/>
                <a:pathLst>
                  <a:path w="1070" h="1338" extrusionOk="0">
                    <a:moveTo>
                      <a:pt x="55" y="1"/>
                    </a:moveTo>
                    <a:lnTo>
                      <a:pt x="1" y="92"/>
                    </a:lnTo>
                    <a:cubicBezTo>
                      <a:pt x="281" y="273"/>
                      <a:pt x="635" y="399"/>
                      <a:pt x="852" y="644"/>
                    </a:cubicBezTo>
                    <a:cubicBezTo>
                      <a:pt x="1006" y="843"/>
                      <a:pt x="1069" y="1169"/>
                      <a:pt x="807" y="1296"/>
                    </a:cubicBezTo>
                    <a:cubicBezTo>
                      <a:pt x="766" y="1316"/>
                      <a:pt x="716" y="1334"/>
                      <a:pt x="668" y="1334"/>
                    </a:cubicBezTo>
                    <a:cubicBezTo>
                      <a:pt x="630" y="1334"/>
                      <a:pt x="594" y="1323"/>
                      <a:pt x="562" y="1296"/>
                    </a:cubicBezTo>
                    <a:lnTo>
                      <a:pt x="562" y="1296"/>
                    </a:lnTo>
                    <a:cubicBezTo>
                      <a:pt x="597" y="1326"/>
                      <a:pt x="638" y="1338"/>
                      <a:pt x="680" y="1338"/>
                    </a:cubicBezTo>
                    <a:cubicBezTo>
                      <a:pt x="726" y="1338"/>
                      <a:pt x="773" y="1324"/>
                      <a:pt x="816" y="1305"/>
                    </a:cubicBezTo>
                    <a:cubicBezTo>
                      <a:pt x="988" y="1232"/>
                      <a:pt x="1060" y="1042"/>
                      <a:pt x="1006" y="861"/>
                    </a:cubicBezTo>
                    <a:cubicBezTo>
                      <a:pt x="897" y="408"/>
                      <a:pt x="399" y="245"/>
                      <a:pt x="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1840575" y="2415175"/>
                <a:ext cx="71350" cy="71525"/>
              </a:xfrm>
              <a:custGeom>
                <a:avLst/>
                <a:gdLst/>
                <a:ahLst/>
                <a:cxnLst/>
                <a:rect l="l" t="t" r="r" b="b"/>
                <a:pathLst>
                  <a:path w="2854" h="2861" extrusionOk="0">
                    <a:moveTo>
                      <a:pt x="209" y="1"/>
                    </a:moveTo>
                    <a:lnTo>
                      <a:pt x="1" y="28"/>
                    </a:lnTo>
                    <a:cubicBezTo>
                      <a:pt x="101" y="888"/>
                      <a:pt x="291" y="1830"/>
                      <a:pt x="924" y="2463"/>
                    </a:cubicBezTo>
                    <a:cubicBezTo>
                      <a:pt x="1172" y="2704"/>
                      <a:pt x="1518" y="2861"/>
                      <a:pt x="1861" y="2861"/>
                    </a:cubicBezTo>
                    <a:cubicBezTo>
                      <a:pt x="1982" y="2861"/>
                      <a:pt x="2103" y="2841"/>
                      <a:pt x="2219" y="2798"/>
                    </a:cubicBezTo>
                    <a:cubicBezTo>
                      <a:pt x="2554" y="2681"/>
                      <a:pt x="2853" y="2319"/>
                      <a:pt x="2717" y="1956"/>
                    </a:cubicBezTo>
                    <a:cubicBezTo>
                      <a:pt x="2672" y="1848"/>
                      <a:pt x="2591" y="1766"/>
                      <a:pt x="2509" y="1703"/>
                    </a:cubicBezTo>
                    <a:lnTo>
                      <a:pt x="2509" y="1703"/>
                    </a:lnTo>
                    <a:cubicBezTo>
                      <a:pt x="2627" y="1866"/>
                      <a:pt x="2681" y="2074"/>
                      <a:pt x="2591" y="2255"/>
                    </a:cubicBezTo>
                    <a:cubicBezTo>
                      <a:pt x="2437" y="2523"/>
                      <a:pt x="2173" y="2639"/>
                      <a:pt x="1898" y="2639"/>
                    </a:cubicBezTo>
                    <a:cubicBezTo>
                      <a:pt x="1604" y="2639"/>
                      <a:pt x="1297" y="2507"/>
                      <a:pt x="1097" y="2282"/>
                    </a:cubicBezTo>
                    <a:cubicBezTo>
                      <a:pt x="517" y="1685"/>
                      <a:pt x="345" y="806"/>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1915050" y="2397300"/>
                <a:ext cx="24700" cy="69975"/>
              </a:xfrm>
              <a:custGeom>
                <a:avLst/>
                <a:gdLst/>
                <a:ahLst/>
                <a:cxnLst/>
                <a:rect l="l" t="t" r="r" b="b"/>
                <a:pathLst>
                  <a:path w="988" h="2799" extrusionOk="0">
                    <a:moveTo>
                      <a:pt x="254" y="0"/>
                    </a:moveTo>
                    <a:cubicBezTo>
                      <a:pt x="454" y="172"/>
                      <a:pt x="562" y="417"/>
                      <a:pt x="635" y="661"/>
                    </a:cubicBezTo>
                    <a:cubicBezTo>
                      <a:pt x="897" y="1503"/>
                      <a:pt x="689" y="2137"/>
                      <a:pt x="1" y="2680"/>
                    </a:cubicBezTo>
                    <a:lnTo>
                      <a:pt x="91" y="2798"/>
                    </a:lnTo>
                    <a:cubicBezTo>
                      <a:pt x="789" y="2201"/>
                      <a:pt x="988" y="1521"/>
                      <a:pt x="671" y="652"/>
                    </a:cubicBezTo>
                    <a:cubicBezTo>
                      <a:pt x="589" y="408"/>
                      <a:pt x="454" y="163"/>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1853250" y="2361525"/>
                <a:ext cx="51475" cy="59450"/>
              </a:xfrm>
              <a:custGeom>
                <a:avLst/>
                <a:gdLst/>
                <a:ahLst/>
                <a:cxnLst/>
                <a:rect l="l" t="t" r="r" b="b"/>
                <a:pathLst>
                  <a:path w="2059" h="2378" extrusionOk="0">
                    <a:moveTo>
                      <a:pt x="1640" y="1395"/>
                    </a:moveTo>
                    <a:cubicBezTo>
                      <a:pt x="1643" y="1397"/>
                      <a:pt x="1646" y="1400"/>
                      <a:pt x="1649" y="1402"/>
                    </a:cubicBezTo>
                    <a:lnTo>
                      <a:pt x="1649" y="1402"/>
                    </a:lnTo>
                    <a:cubicBezTo>
                      <a:pt x="1646" y="1400"/>
                      <a:pt x="1643" y="1397"/>
                      <a:pt x="1640" y="1395"/>
                    </a:cubicBezTo>
                    <a:close/>
                    <a:moveTo>
                      <a:pt x="37" y="1"/>
                    </a:moveTo>
                    <a:lnTo>
                      <a:pt x="37" y="1"/>
                    </a:lnTo>
                    <a:cubicBezTo>
                      <a:pt x="10" y="363"/>
                      <a:pt x="1" y="734"/>
                      <a:pt x="55" y="1096"/>
                    </a:cubicBezTo>
                    <a:cubicBezTo>
                      <a:pt x="128" y="1631"/>
                      <a:pt x="390" y="2282"/>
                      <a:pt x="997" y="2364"/>
                    </a:cubicBezTo>
                    <a:cubicBezTo>
                      <a:pt x="1038" y="2373"/>
                      <a:pt x="1081" y="2377"/>
                      <a:pt x="1126" y="2377"/>
                    </a:cubicBezTo>
                    <a:cubicBezTo>
                      <a:pt x="1536" y="2377"/>
                      <a:pt x="2059" y="2019"/>
                      <a:pt x="1830" y="1594"/>
                    </a:cubicBezTo>
                    <a:cubicBezTo>
                      <a:pt x="1787" y="1516"/>
                      <a:pt x="1718" y="1455"/>
                      <a:pt x="1649" y="1402"/>
                    </a:cubicBezTo>
                    <a:lnTo>
                      <a:pt x="1649" y="1402"/>
                    </a:lnTo>
                    <a:cubicBezTo>
                      <a:pt x="1991" y="1665"/>
                      <a:pt x="1890" y="2058"/>
                      <a:pt x="1513" y="2228"/>
                    </a:cubicBezTo>
                    <a:cubicBezTo>
                      <a:pt x="1400" y="2282"/>
                      <a:pt x="1286" y="2306"/>
                      <a:pt x="1175" y="2306"/>
                    </a:cubicBezTo>
                    <a:cubicBezTo>
                      <a:pt x="781" y="2306"/>
                      <a:pt x="431" y="1997"/>
                      <a:pt x="318" y="1594"/>
                    </a:cubicBezTo>
                    <a:cubicBezTo>
                      <a:pt x="146" y="1087"/>
                      <a:pt x="182" y="544"/>
                      <a:pt x="245" y="19"/>
                    </a:cubicBezTo>
                    <a:lnTo>
                      <a:pt x="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1851900" y="2403850"/>
                <a:ext cx="27875" cy="47800"/>
              </a:xfrm>
              <a:custGeom>
                <a:avLst/>
                <a:gdLst/>
                <a:ahLst/>
                <a:cxnLst/>
                <a:rect l="l" t="t" r="r" b="b"/>
                <a:pathLst>
                  <a:path w="1115" h="1912" extrusionOk="0">
                    <a:moveTo>
                      <a:pt x="513" y="910"/>
                    </a:moveTo>
                    <a:cubicBezTo>
                      <a:pt x="570" y="910"/>
                      <a:pt x="627" y="919"/>
                      <a:pt x="682" y="935"/>
                    </a:cubicBezTo>
                    <a:lnTo>
                      <a:pt x="682" y="935"/>
                    </a:lnTo>
                    <a:cubicBezTo>
                      <a:pt x="691" y="992"/>
                      <a:pt x="694" y="1048"/>
                      <a:pt x="689" y="1106"/>
                    </a:cubicBezTo>
                    <a:cubicBezTo>
                      <a:pt x="671" y="1223"/>
                      <a:pt x="589" y="1332"/>
                      <a:pt x="499" y="1413"/>
                    </a:cubicBezTo>
                    <a:cubicBezTo>
                      <a:pt x="448" y="1460"/>
                      <a:pt x="393" y="1480"/>
                      <a:pt x="341" y="1480"/>
                    </a:cubicBezTo>
                    <a:cubicBezTo>
                      <a:pt x="170" y="1480"/>
                      <a:pt x="28" y="1268"/>
                      <a:pt x="146" y="1087"/>
                    </a:cubicBezTo>
                    <a:cubicBezTo>
                      <a:pt x="238" y="964"/>
                      <a:pt x="374" y="910"/>
                      <a:pt x="513" y="910"/>
                    </a:cubicBezTo>
                    <a:close/>
                    <a:moveTo>
                      <a:pt x="399" y="1"/>
                    </a:moveTo>
                    <a:lnTo>
                      <a:pt x="327" y="37"/>
                    </a:lnTo>
                    <a:cubicBezTo>
                      <a:pt x="408" y="191"/>
                      <a:pt x="481" y="345"/>
                      <a:pt x="544" y="499"/>
                    </a:cubicBezTo>
                    <a:cubicBezTo>
                      <a:pt x="592" y="632"/>
                      <a:pt x="649" y="765"/>
                      <a:pt x="676" y="901"/>
                    </a:cubicBezTo>
                    <a:lnTo>
                      <a:pt x="676" y="901"/>
                    </a:lnTo>
                    <a:cubicBezTo>
                      <a:pt x="621" y="885"/>
                      <a:pt x="565" y="877"/>
                      <a:pt x="508" y="877"/>
                    </a:cubicBezTo>
                    <a:cubicBezTo>
                      <a:pt x="447" y="877"/>
                      <a:pt x="386" y="886"/>
                      <a:pt x="327" y="906"/>
                    </a:cubicBezTo>
                    <a:cubicBezTo>
                      <a:pt x="155" y="961"/>
                      <a:pt x="1" y="1151"/>
                      <a:pt x="82" y="1332"/>
                    </a:cubicBezTo>
                    <a:cubicBezTo>
                      <a:pt x="141" y="1468"/>
                      <a:pt x="234" y="1523"/>
                      <a:pt x="331" y="1523"/>
                    </a:cubicBezTo>
                    <a:cubicBezTo>
                      <a:pt x="474" y="1523"/>
                      <a:pt x="628" y="1403"/>
                      <a:pt x="698" y="1241"/>
                    </a:cubicBezTo>
                    <a:cubicBezTo>
                      <a:pt x="743" y="1169"/>
                      <a:pt x="761" y="1069"/>
                      <a:pt x="752" y="979"/>
                    </a:cubicBezTo>
                    <a:cubicBezTo>
                      <a:pt x="751" y="973"/>
                      <a:pt x="751" y="967"/>
                      <a:pt x="750" y="961"/>
                    </a:cubicBezTo>
                    <a:lnTo>
                      <a:pt x="750" y="961"/>
                    </a:lnTo>
                    <a:cubicBezTo>
                      <a:pt x="927" y="1038"/>
                      <a:pt x="1070" y="1199"/>
                      <a:pt x="1078" y="1404"/>
                    </a:cubicBezTo>
                    <a:cubicBezTo>
                      <a:pt x="1105" y="1576"/>
                      <a:pt x="1087" y="1748"/>
                      <a:pt x="1042" y="1911"/>
                    </a:cubicBezTo>
                    <a:cubicBezTo>
                      <a:pt x="1087" y="1748"/>
                      <a:pt x="1114" y="1576"/>
                      <a:pt x="1096" y="1404"/>
                    </a:cubicBezTo>
                    <a:cubicBezTo>
                      <a:pt x="1085" y="1183"/>
                      <a:pt x="936" y="1007"/>
                      <a:pt x="744" y="925"/>
                    </a:cubicBezTo>
                    <a:lnTo>
                      <a:pt x="744" y="925"/>
                    </a:lnTo>
                    <a:cubicBezTo>
                      <a:pt x="691" y="594"/>
                      <a:pt x="545" y="302"/>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1875675" y="2358475"/>
                <a:ext cx="46650" cy="28875"/>
              </a:xfrm>
              <a:custGeom>
                <a:avLst/>
                <a:gdLst/>
                <a:ahLst/>
                <a:cxnLst/>
                <a:rect l="l" t="t" r="r" b="b"/>
                <a:pathLst>
                  <a:path w="1866" h="1155" extrusionOk="0">
                    <a:moveTo>
                      <a:pt x="761" y="0"/>
                    </a:moveTo>
                    <a:cubicBezTo>
                      <a:pt x="507" y="0"/>
                      <a:pt x="250" y="31"/>
                      <a:pt x="0" y="50"/>
                    </a:cubicBezTo>
                    <a:lnTo>
                      <a:pt x="37" y="259"/>
                    </a:lnTo>
                    <a:cubicBezTo>
                      <a:pt x="338" y="204"/>
                      <a:pt x="654" y="149"/>
                      <a:pt x="967" y="149"/>
                    </a:cubicBezTo>
                    <a:cubicBezTo>
                      <a:pt x="1068" y="149"/>
                      <a:pt x="1169" y="155"/>
                      <a:pt x="1268" y="168"/>
                    </a:cubicBezTo>
                    <a:cubicBezTo>
                      <a:pt x="1359" y="186"/>
                      <a:pt x="1467" y="213"/>
                      <a:pt x="1503" y="286"/>
                    </a:cubicBezTo>
                    <a:cubicBezTo>
                      <a:pt x="1558" y="376"/>
                      <a:pt x="1603" y="467"/>
                      <a:pt x="1648" y="566"/>
                    </a:cubicBezTo>
                    <a:cubicBezTo>
                      <a:pt x="1730" y="757"/>
                      <a:pt x="1811" y="956"/>
                      <a:pt x="1866" y="1155"/>
                    </a:cubicBezTo>
                    <a:cubicBezTo>
                      <a:pt x="1811" y="838"/>
                      <a:pt x="1721" y="530"/>
                      <a:pt x="1585" y="240"/>
                    </a:cubicBezTo>
                    <a:cubicBezTo>
                      <a:pt x="1558" y="177"/>
                      <a:pt x="1503" y="141"/>
                      <a:pt x="1449" y="114"/>
                    </a:cubicBezTo>
                    <a:cubicBezTo>
                      <a:pt x="1228" y="27"/>
                      <a:pt x="99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1881100" y="2341600"/>
                <a:ext cx="36250" cy="19500"/>
              </a:xfrm>
              <a:custGeom>
                <a:avLst/>
                <a:gdLst/>
                <a:ahLst/>
                <a:cxnLst/>
                <a:rect l="l" t="t" r="r" b="b"/>
                <a:pathLst>
                  <a:path w="1450" h="780" extrusionOk="0">
                    <a:moveTo>
                      <a:pt x="1449" y="1"/>
                    </a:moveTo>
                    <a:lnTo>
                      <a:pt x="1449" y="1"/>
                    </a:lnTo>
                    <a:cubicBezTo>
                      <a:pt x="1386" y="137"/>
                      <a:pt x="1314" y="273"/>
                      <a:pt x="1232" y="381"/>
                    </a:cubicBezTo>
                    <a:cubicBezTo>
                      <a:pt x="1142" y="472"/>
                      <a:pt x="988" y="499"/>
                      <a:pt x="861" y="526"/>
                    </a:cubicBezTo>
                    <a:cubicBezTo>
                      <a:pt x="580" y="571"/>
                      <a:pt x="281" y="580"/>
                      <a:pt x="1" y="580"/>
                    </a:cubicBezTo>
                    <a:lnTo>
                      <a:pt x="1" y="780"/>
                    </a:lnTo>
                    <a:cubicBezTo>
                      <a:pt x="299" y="762"/>
                      <a:pt x="598" y="716"/>
                      <a:pt x="888" y="635"/>
                    </a:cubicBezTo>
                    <a:cubicBezTo>
                      <a:pt x="1033" y="589"/>
                      <a:pt x="1187" y="553"/>
                      <a:pt x="1286" y="417"/>
                    </a:cubicBezTo>
                    <a:cubicBezTo>
                      <a:pt x="1359" y="282"/>
                      <a:pt x="1404" y="146"/>
                      <a:pt x="1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1845125" y="2436675"/>
                <a:ext cx="51625" cy="29675"/>
              </a:xfrm>
              <a:custGeom>
                <a:avLst/>
                <a:gdLst/>
                <a:ahLst/>
                <a:cxnLst/>
                <a:rect l="l" t="t" r="r" b="b"/>
                <a:pathLst>
                  <a:path w="2065" h="1187" extrusionOk="0">
                    <a:moveTo>
                      <a:pt x="1612" y="1"/>
                    </a:moveTo>
                    <a:cubicBezTo>
                      <a:pt x="1702" y="209"/>
                      <a:pt x="1865" y="463"/>
                      <a:pt x="1757" y="680"/>
                    </a:cubicBezTo>
                    <a:cubicBezTo>
                      <a:pt x="1693" y="825"/>
                      <a:pt x="1512" y="915"/>
                      <a:pt x="1358" y="970"/>
                    </a:cubicBezTo>
                    <a:cubicBezTo>
                      <a:pt x="1300" y="995"/>
                      <a:pt x="1242" y="1006"/>
                      <a:pt x="1184" y="1006"/>
                    </a:cubicBezTo>
                    <a:cubicBezTo>
                      <a:pt x="762" y="1006"/>
                      <a:pt x="351" y="404"/>
                      <a:pt x="136" y="109"/>
                    </a:cubicBezTo>
                    <a:lnTo>
                      <a:pt x="0" y="191"/>
                    </a:lnTo>
                    <a:cubicBezTo>
                      <a:pt x="233" y="579"/>
                      <a:pt x="659" y="1187"/>
                      <a:pt x="1158" y="1187"/>
                    </a:cubicBezTo>
                    <a:cubicBezTo>
                      <a:pt x="1241" y="1187"/>
                      <a:pt x="1326" y="1170"/>
                      <a:pt x="1413" y="1133"/>
                    </a:cubicBezTo>
                    <a:cubicBezTo>
                      <a:pt x="1766" y="997"/>
                      <a:pt x="2064" y="698"/>
                      <a:pt x="1856" y="318"/>
                    </a:cubicBezTo>
                    <a:cubicBezTo>
                      <a:pt x="1793" y="191"/>
                      <a:pt x="1702" y="91"/>
                      <a:pt x="1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1885625" y="2439325"/>
                <a:ext cx="29850" cy="22500"/>
              </a:xfrm>
              <a:custGeom>
                <a:avLst/>
                <a:gdLst/>
                <a:ahLst/>
                <a:cxnLst/>
                <a:rect l="l" t="t" r="r" b="b"/>
                <a:pathLst>
                  <a:path w="1194" h="900" extrusionOk="0">
                    <a:moveTo>
                      <a:pt x="823" y="1"/>
                    </a:moveTo>
                    <a:cubicBezTo>
                      <a:pt x="733" y="1"/>
                      <a:pt x="638" y="40"/>
                      <a:pt x="553" y="130"/>
                    </a:cubicBezTo>
                    <a:cubicBezTo>
                      <a:pt x="453" y="257"/>
                      <a:pt x="426" y="402"/>
                      <a:pt x="327" y="520"/>
                    </a:cubicBezTo>
                    <a:cubicBezTo>
                      <a:pt x="245" y="637"/>
                      <a:pt x="128" y="737"/>
                      <a:pt x="1" y="809"/>
                    </a:cubicBezTo>
                    <a:lnTo>
                      <a:pt x="55" y="900"/>
                    </a:lnTo>
                    <a:cubicBezTo>
                      <a:pt x="254" y="773"/>
                      <a:pt x="417" y="583"/>
                      <a:pt x="499" y="357"/>
                    </a:cubicBezTo>
                    <a:cubicBezTo>
                      <a:pt x="526" y="293"/>
                      <a:pt x="553" y="221"/>
                      <a:pt x="589" y="157"/>
                    </a:cubicBezTo>
                    <a:cubicBezTo>
                      <a:pt x="645" y="83"/>
                      <a:pt x="749" y="38"/>
                      <a:pt x="849" y="38"/>
                    </a:cubicBezTo>
                    <a:cubicBezTo>
                      <a:pt x="894" y="38"/>
                      <a:pt x="939" y="47"/>
                      <a:pt x="979" y="67"/>
                    </a:cubicBezTo>
                    <a:cubicBezTo>
                      <a:pt x="1105" y="130"/>
                      <a:pt x="1169" y="293"/>
                      <a:pt x="1169" y="447"/>
                    </a:cubicBezTo>
                    <a:cubicBezTo>
                      <a:pt x="1194" y="192"/>
                      <a:pt x="1021" y="1"/>
                      <a:pt x="8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1912825" y="2414375"/>
                <a:ext cx="25950" cy="32075"/>
              </a:xfrm>
              <a:custGeom>
                <a:avLst/>
                <a:gdLst/>
                <a:ahLst/>
                <a:cxnLst/>
                <a:rect l="l" t="t" r="r" b="b"/>
                <a:pathLst>
                  <a:path w="1038" h="1283" extrusionOk="0">
                    <a:moveTo>
                      <a:pt x="450" y="1"/>
                    </a:moveTo>
                    <a:cubicBezTo>
                      <a:pt x="425" y="1"/>
                      <a:pt x="398" y="2"/>
                      <a:pt x="371" y="5"/>
                    </a:cubicBezTo>
                    <a:cubicBezTo>
                      <a:pt x="262" y="15"/>
                      <a:pt x="153" y="51"/>
                      <a:pt x="90" y="150"/>
                    </a:cubicBezTo>
                    <a:cubicBezTo>
                      <a:pt x="1" y="280"/>
                      <a:pt x="50" y="476"/>
                      <a:pt x="211" y="476"/>
                    </a:cubicBezTo>
                    <a:cubicBezTo>
                      <a:pt x="229" y="476"/>
                      <a:pt x="249" y="473"/>
                      <a:pt x="271" y="467"/>
                    </a:cubicBezTo>
                    <a:cubicBezTo>
                      <a:pt x="316" y="458"/>
                      <a:pt x="371" y="440"/>
                      <a:pt x="416" y="422"/>
                    </a:cubicBezTo>
                    <a:lnTo>
                      <a:pt x="416" y="422"/>
                    </a:lnTo>
                    <a:cubicBezTo>
                      <a:pt x="371" y="440"/>
                      <a:pt x="316" y="449"/>
                      <a:pt x="262" y="458"/>
                    </a:cubicBezTo>
                    <a:cubicBezTo>
                      <a:pt x="244" y="458"/>
                      <a:pt x="224" y="460"/>
                      <a:pt x="205" y="460"/>
                    </a:cubicBezTo>
                    <a:cubicBezTo>
                      <a:pt x="176" y="460"/>
                      <a:pt x="148" y="456"/>
                      <a:pt x="126" y="440"/>
                    </a:cubicBezTo>
                    <a:cubicBezTo>
                      <a:pt x="63" y="368"/>
                      <a:pt x="63" y="241"/>
                      <a:pt x="117" y="168"/>
                    </a:cubicBezTo>
                    <a:cubicBezTo>
                      <a:pt x="185" y="90"/>
                      <a:pt x="304" y="51"/>
                      <a:pt x="421" y="51"/>
                    </a:cubicBezTo>
                    <a:cubicBezTo>
                      <a:pt x="506" y="51"/>
                      <a:pt x="590" y="72"/>
                      <a:pt x="651" y="114"/>
                    </a:cubicBezTo>
                    <a:cubicBezTo>
                      <a:pt x="932" y="377"/>
                      <a:pt x="787" y="920"/>
                      <a:pt x="706" y="1255"/>
                    </a:cubicBezTo>
                    <a:lnTo>
                      <a:pt x="805" y="1282"/>
                    </a:lnTo>
                    <a:cubicBezTo>
                      <a:pt x="901" y="883"/>
                      <a:pt x="1038"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1884275" y="2404000"/>
                <a:ext cx="39175" cy="17100"/>
              </a:xfrm>
              <a:custGeom>
                <a:avLst/>
                <a:gdLst/>
                <a:ahLst/>
                <a:cxnLst/>
                <a:rect l="l" t="t" r="r" b="b"/>
                <a:pathLst>
                  <a:path w="1567" h="684" extrusionOk="0">
                    <a:moveTo>
                      <a:pt x="1513" y="200"/>
                    </a:moveTo>
                    <a:cubicBezTo>
                      <a:pt x="1504" y="210"/>
                      <a:pt x="1494" y="219"/>
                      <a:pt x="1484" y="228"/>
                    </a:cubicBezTo>
                    <a:lnTo>
                      <a:pt x="1484" y="228"/>
                    </a:lnTo>
                    <a:cubicBezTo>
                      <a:pt x="1495" y="220"/>
                      <a:pt x="1505" y="211"/>
                      <a:pt x="1513" y="200"/>
                    </a:cubicBezTo>
                    <a:close/>
                    <a:moveTo>
                      <a:pt x="1484" y="228"/>
                    </a:moveTo>
                    <a:cubicBezTo>
                      <a:pt x="1468" y="239"/>
                      <a:pt x="1449" y="248"/>
                      <a:pt x="1431" y="257"/>
                    </a:cubicBezTo>
                    <a:cubicBezTo>
                      <a:pt x="1449" y="251"/>
                      <a:pt x="1468" y="240"/>
                      <a:pt x="1484" y="228"/>
                    </a:cubicBezTo>
                    <a:close/>
                    <a:moveTo>
                      <a:pt x="1409" y="1"/>
                    </a:moveTo>
                    <a:cubicBezTo>
                      <a:pt x="1373" y="1"/>
                      <a:pt x="1335" y="12"/>
                      <a:pt x="1304" y="31"/>
                    </a:cubicBezTo>
                    <a:cubicBezTo>
                      <a:pt x="1178" y="131"/>
                      <a:pt x="1042" y="221"/>
                      <a:pt x="897" y="294"/>
                    </a:cubicBezTo>
                    <a:cubicBezTo>
                      <a:pt x="616" y="448"/>
                      <a:pt x="308" y="565"/>
                      <a:pt x="0" y="629"/>
                    </a:cubicBezTo>
                    <a:lnTo>
                      <a:pt x="10" y="683"/>
                    </a:lnTo>
                    <a:cubicBezTo>
                      <a:pt x="326" y="602"/>
                      <a:pt x="634" y="484"/>
                      <a:pt x="915" y="321"/>
                    </a:cubicBezTo>
                    <a:cubicBezTo>
                      <a:pt x="1060" y="239"/>
                      <a:pt x="1196" y="149"/>
                      <a:pt x="1322" y="49"/>
                    </a:cubicBezTo>
                    <a:cubicBezTo>
                      <a:pt x="1350" y="31"/>
                      <a:pt x="1386" y="13"/>
                      <a:pt x="1431" y="13"/>
                    </a:cubicBezTo>
                    <a:cubicBezTo>
                      <a:pt x="1513" y="13"/>
                      <a:pt x="1567" y="113"/>
                      <a:pt x="1522" y="185"/>
                    </a:cubicBezTo>
                    <a:cubicBezTo>
                      <a:pt x="1519" y="190"/>
                      <a:pt x="1516" y="195"/>
                      <a:pt x="1513" y="200"/>
                    </a:cubicBezTo>
                    <a:lnTo>
                      <a:pt x="1513" y="200"/>
                    </a:lnTo>
                    <a:cubicBezTo>
                      <a:pt x="1543" y="163"/>
                      <a:pt x="1557" y="115"/>
                      <a:pt x="1531" y="67"/>
                    </a:cubicBezTo>
                    <a:cubicBezTo>
                      <a:pt x="1505" y="21"/>
                      <a:pt x="1458" y="1"/>
                      <a:pt x="1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1891975" y="2361300"/>
                <a:ext cx="27150" cy="26450"/>
              </a:xfrm>
              <a:custGeom>
                <a:avLst/>
                <a:gdLst/>
                <a:ahLst/>
                <a:cxnLst/>
                <a:rect l="l" t="t" r="r" b="b"/>
                <a:pathLst>
                  <a:path w="1086" h="1058" extrusionOk="0">
                    <a:moveTo>
                      <a:pt x="707" y="1"/>
                    </a:moveTo>
                    <a:cubicBezTo>
                      <a:pt x="708" y="2"/>
                      <a:pt x="709" y="4"/>
                      <a:pt x="710" y="5"/>
                    </a:cubicBezTo>
                    <a:lnTo>
                      <a:pt x="710" y="5"/>
                    </a:lnTo>
                    <a:lnTo>
                      <a:pt x="716" y="1"/>
                    </a:lnTo>
                    <a:close/>
                    <a:moveTo>
                      <a:pt x="710" y="5"/>
                    </a:moveTo>
                    <a:lnTo>
                      <a:pt x="634" y="64"/>
                    </a:lnTo>
                    <a:cubicBezTo>
                      <a:pt x="743" y="218"/>
                      <a:pt x="851" y="381"/>
                      <a:pt x="897" y="562"/>
                    </a:cubicBezTo>
                    <a:cubicBezTo>
                      <a:pt x="984" y="841"/>
                      <a:pt x="755" y="1000"/>
                      <a:pt x="517" y="1000"/>
                    </a:cubicBezTo>
                    <a:cubicBezTo>
                      <a:pt x="384" y="1000"/>
                      <a:pt x="248" y="950"/>
                      <a:pt x="163" y="843"/>
                    </a:cubicBezTo>
                    <a:cubicBezTo>
                      <a:pt x="64" y="743"/>
                      <a:pt x="9" y="372"/>
                      <a:pt x="199" y="354"/>
                    </a:cubicBezTo>
                    <a:lnTo>
                      <a:pt x="199" y="354"/>
                    </a:lnTo>
                    <a:cubicBezTo>
                      <a:pt x="0" y="363"/>
                      <a:pt x="37" y="761"/>
                      <a:pt x="136" y="861"/>
                    </a:cubicBezTo>
                    <a:cubicBezTo>
                      <a:pt x="233" y="990"/>
                      <a:pt x="395" y="1058"/>
                      <a:pt x="554" y="1058"/>
                    </a:cubicBezTo>
                    <a:cubicBezTo>
                      <a:pt x="707" y="1058"/>
                      <a:pt x="857" y="994"/>
                      <a:pt x="942" y="861"/>
                    </a:cubicBezTo>
                    <a:cubicBezTo>
                      <a:pt x="1086" y="564"/>
                      <a:pt x="872" y="249"/>
                      <a:pt x="710"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PROPOSED SYSTEM</a:t>
            </a:r>
            <a:endParaRPr dirty="0"/>
          </a:p>
        </p:txBody>
      </p:sp>
      <p:sp>
        <p:nvSpPr>
          <p:cNvPr id="874" name="Google Shape;874;p35"/>
          <p:cNvSpPr txBox="1">
            <a:spLocks noGrp="1"/>
          </p:cNvSpPr>
          <p:nvPr>
            <p:ph type="subTitle" idx="1"/>
          </p:nvPr>
        </p:nvSpPr>
        <p:spPr>
          <a:xfrm>
            <a:off x="1178463" y="1542910"/>
            <a:ext cx="20805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large-scale finger vein based biometric solutions demand the need of searching the probe finger vein sample against the large collection of gallery samples. </a:t>
            </a:r>
            <a:endParaRPr dirty="0"/>
          </a:p>
        </p:txBody>
      </p:sp>
      <p:sp>
        <p:nvSpPr>
          <p:cNvPr id="875" name="Google Shape;875;p35"/>
          <p:cNvSpPr txBox="1">
            <a:spLocks noGrp="1"/>
          </p:cNvSpPr>
          <p:nvPr>
            <p:ph type="subTitle" idx="2"/>
          </p:nvPr>
        </p:nvSpPr>
        <p:spPr>
          <a:xfrm>
            <a:off x="1178463" y="1241997"/>
            <a:ext cx="2080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876" name="Google Shape;876;p35"/>
          <p:cNvSpPr txBox="1">
            <a:spLocks noGrp="1"/>
          </p:cNvSpPr>
          <p:nvPr>
            <p:ph type="subTitle" idx="3"/>
          </p:nvPr>
        </p:nvSpPr>
        <p:spPr>
          <a:xfrm>
            <a:off x="3746263" y="1542910"/>
            <a:ext cx="20805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improve the reliability in searching for the suitable identity in the large-scale finger vein database, it is essential to introduce the finger vein indexing and retrieval scheme. </a:t>
            </a:r>
            <a:endParaRPr dirty="0"/>
          </a:p>
        </p:txBody>
      </p:sp>
      <p:sp>
        <p:nvSpPr>
          <p:cNvPr id="877" name="Google Shape;877;p35"/>
          <p:cNvSpPr txBox="1">
            <a:spLocks noGrp="1"/>
          </p:cNvSpPr>
          <p:nvPr>
            <p:ph type="subTitle" idx="4"/>
          </p:nvPr>
        </p:nvSpPr>
        <p:spPr>
          <a:xfrm>
            <a:off x="3746263" y="1241997"/>
            <a:ext cx="2080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02</a:t>
            </a:r>
            <a:endParaRPr dirty="0"/>
          </a:p>
        </p:txBody>
      </p:sp>
      <p:sp>
        <p:nvSpPr>
          <p:cNvPr id="878" name="Google Shape;878;p35"/>
          <p:cNvSpPr txBox="1">
            <a:spLocks noGrp="1"/>
          </p:cNvSpPr>
          <p:nvPr>
            <p:ph type="subTitle" idx="5"/>
          </p:nvPr>
        </p:nvSpPr>
        <p:spPr>
          <a:xfrm>
            <a:off x="6314062" y="1542910"/>
            <a:ext cx="20805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proposes a biometric system to identify people based on the pattern of finger vein. The system uses a database of human index finger images acquired on infrared range. </a:t>
            </a:r>
            <a:endParaRPr dirty="0"/>
          </a:p>
        </p:txBody>
      </p:sp>
      <p:sp>
        <p:nvSpPr>
          <p:cNvPr id="879" name="Google Shape;879;p35"/>
          <p:cNvSpPr txBox="1">
            <a:spLocks noGrp="1"/>
          </p:cNvSpPr>
          <p:nvPr>
            <p:ph type="subTitle" idx="6"/>
          </p:nvPr>
        </p:nvSpPr>
        <p:spPr>
          <a:xfrm>
            <a:off x="6314062" y="1241997"/>
            <a:ext cx="2080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03</a:t>
            </a:r>
            <a:endParaRPr dirty="0"/>
          </a:p>
        </p:txBody>
      </p:sp>
      <p:sp>
        <p:nvSpPr>
          <p:cNvPr id="880" name="Google Shape;880;p35"/>
          <p:cNvSpPr txBox="1">
            <a:spLocks noGrp="1"/>
          </p:cNvSpPr>
          <p:nvPr>
            <p:ph type="subTitle" idx="7"/>
          </p:nvPr>
        </p:nvSpPr>
        <p:spPr>
          <a:xfrm>
            <a:off x="1178463" y="3366575"/>
            <a:ext cx="20805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present proposal has applied Sobel detector, enhancement filter and a binarization process to get the vein pattern. </a:t>
            </a:r>
            <a:endParaRPr dirty="0"/>
          </a:p>
        </p:txBody>
      </p:sp>
      <p:sp>
        <p:nvSpPr>
          <p:cNvPr id="881" name="Google Shape;881;p35"/>
          <p:cNvSpPr txBox="1">
            <a:spLocks noGrp="1"/>
          </p:cNvSpPr>
          <p:nvPr>
            <p:ph type="subTitle" idx="8"/>
          </p:nvPr>
        </p:nvSpPr>
        <p:spPr>
          <a:xfrm>
            <a:off x="1178463" y="3065663"/>
            <a:ext cx="2080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04</a:t>
            </a:r>
            <a:endParaRPr dirty="0"/>
          </a:p>
        </p:txBody>
      </p:sp>
      <p:sp>
        <p:nvSpPr>
          <p:cNvPr id="882" name="Google Shape;882;p35"/>
          <p:cNvSpPr txBox="1">
            <a:spLocks noGrp="1"/>
          </p:cNvSpPr>
          <p:nvPr>
            <p:ph type="subTitle" idx="9"/>
          </p:nvPr>
        </p:nvSpPr>
        <p:spPr>
          <a:xfrm>
            <a:off x="3746262" y="3366575"/>
            <a:ext cx="20805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proposed system is implemented using novel finger vein recognition algorithm. </a:t>
            </a:r>
          </a:p>
          <a:p>
            <a:pPr marL="0" lvl="0" indent="0" algn="l" rtl="0">
              <a:spcBef>
                <a:spcPts val="0"/>
              </a:spcBef>
              <a:spcAft>
                <a:spcPts val="0"/>
              </a:spcAft>
              <a:buNone/>
            </a:pPr>
            <a:endParaRPr lang="en-US" dirty="0"/>
          </a:p>
        </p:txBody>
      </p:sp>
      <p:sp>
        <p:nvSpPr>
          <p:cNvPr id="883" name="Google Shape;883;p35"/>
          <p:cNvSpPr txBox="1">
            <a:spLocks noGrp="1"/>
          </p:cNvSpPr>
          <p:nvPr>
            <p:ph type="subTitle" idx="13"/>
          </p:nvPr>
        </p:nvSpPr>
        <p:spPr>
          <a:xfrm>
            <a:off x="3746263" y="3065663"/>
            <a:ext cx="2080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05</a:t>
            </a:r>
            <a:endParaRPr dirty="0"/>
          </a:p>
        </p:txBody>
      </p:sp>
      <p:sp>
        <p:nvSpPr>
          <p:cNvPr id="884" name="Google Shape;884;p35"/>
          <p:cNvSpPr txBox="1">
            <a:spLocks noGrp="1"/>
          </p:cNvSpPr>
          <p:nvPr>
            <p:ph type="subTitle" idx="14"/>
          </p:nvPr>
        </p:nvSpPr>
        <p:spPr>
          <a:xfrm>
            <a:off x="6314062" y="3366575"/>
            <a:ext cx="20805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Dimension and Gabor filter are the algorithms used for feature extraction and using the distance classifier the matching of the extracted feature.</a:t>
            </a:r>
            <a:endParaRPr dirty="0"/>
          </a:p>
        </p:txBody>
      </p:sp>
      <p:sp>
        <p:nvSpPr>
          <p:cNvPr id="885" name="Google Shape;885;p35"/>
          <p:cNvSpPr txBox="1">
            <a:spLocks noGrp="1"/>
          </p:cNvSpPr>
          <p:nvPr>
            <p:ph type="subTitle" idx="15"/>
          </p:nvPr>
        </p:nvSpPr>
        <p:spPr>
          <a:xfrm>
            <a:off x="6314062" y="3065663"/>
            <a:ext cx="2080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06</a:t>
            </a:r>
            <a:endParaRPr dirty="0"/>
          </a:p>
        </p:txBody>
      </p:sp>
      <p:grpSp>
        <p:nvGrpSpPr>
          <p:cNvPr id="886" name="Google Shape;886;p35"/>
          <p:cNvGrpSpPr/>
          <p:nvPr/>
        </p:nvGrpSpPr>
        <p:grpSpPr>
          <a:xfrm>
            <a:off x="850563" y="1260912"/>
            <a:ext cx="159039" cy="339253"/>
            <a:chOff x="4584850" y="4399275"/>
            <a:chExt cx="225875" cy="481825"/>
          </a:xfrm>
        </p:grpSpPr>
        <p:sp>
          <p:nvSpPr>
            <p:cNvPr id="887" name="Google Shape;887;p3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 name="Google Shape;888;p3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9" name="Google Shape;889;p35"/>
          <p:cNvGrpSpPr/>
          <p:nvPr/>
        </p:nvGrpSpPr>
        <p:grpSpPr>
          <a:xfrm>
            <a:off x="3346660" y="1279867"/>
            <a:ext cx="311899" cy="339253"/>
            <a:chOff x="2104275" y="3806450"/>
            <a:chExt cx="442975" cy="481825"/>
          </a:xfrm>
        </p:grpSpPr>
        <p:sp>
          <p:nvSpPr>
            <p:cNvPr id="890" name="Google Shape;890;p3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 name="Google Shape;891;p3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 name="Google Shape;892;p35"/>
          <p:cNvGrpSpPr/>
          <p:nvPr/>
        </p:nvGrpSpPr>
        <p:grpSpPr>
          <a:xfrm>
            <a:off x="5966270" y="3084590"/>
            <a:ext cx="253265" cy="339253"/>
            <a:chOff x="3938800" y="4399275"/>
            <a:chExt cx="359700" cy="481825"/>
          </a:xfrm>
        </p:grpSpPr>
        <p:sp>
          <p:nvSpPr>
            <p:cNvPr id="893" name="Google Shape;893;p3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 name="Google Shape;894;p3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5" name="Google Shape;895;p3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6" name="Google Shape;896;p3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 name="Google Shape;897;p3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 name="Google Shape;898;p35"/>
          <p:cNvGrpSpPr/>
          <p:nvPr/>
        </p:nvGrpSpPr>
        <p:grpSpPr>
          <a:xfrm>
            <a:off x="3326675" y="3077823"/>
            <a:ext cx="351880" cy="352803"/>
            <a:chOff x="-23615075" y="3148525"/>
            <a:chExt cx="295375" cy="296150"/>
          </a:xfrm>
        </p:grpSpPr>
        <p:sp>
          <p:nvSpPr>
            <p:cNvPr id="899" name="Google Shape;899;p3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35"/>
          <p:cNvGrpSpPr/>
          <p:nvPr/>
        </p:nvGrpSpPr>
        <p:grpSpPr>
          <a:xfrm>
            <a:off x="5912248" y="1254144"/>
            <a:ext cx="361292" cy="352803"/>
            <a:chOff x="-28463700" y="3914875"/>
            <a:chExt cx="303275" cy="296150"/>
          </a:xfrm>
        </p:grpSpPr>
        <p:sp>
          <p:nvSpPr>
            <p:cNvPr id="904" name="Google Shape;904;p3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35"/>
          <p:cNvGrpSpPr/>
          <p:nvPr/>
        </p:nvGrpSpPr>
        <p:grpSpPr>
          <a:xfrm>
            <a:off x="749434" y="3085884"/>
            <a:ext cx="361298" cy="336276"/>
            <a:chOff x="-21322300" y="4077125"/>
            <a:chExt cx="307200" cy="285925"/>
          </a:xfrm>
        </p:grpSpPr>
        <p:sp>
          <p:nvSpPr>
            <p:cNvPr id="907" name="Google Shape;907;p3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grpSp>
        <p:nvGrpSpPr>
          <p:cNvPr id="784" name="Google Shape;784;p30"/>
          <p:cNvGrpSpPr/>
          <p:nvPr/>
        </p:nvGrpSpPr>
        <p:grpSpPr>
          <a:xfrm rot="9982711" flipH="1">
            <a:off x="391457" y="766939"/>
            <a:ext cx="487223" cy="2339738"/>
            <a:chOff x="5752725" y="2633175"/>
            <a:chExt cx="50300" cy="241550"/>
          </a:xfrm>
        </p:grpSpPr>
        <p:sp>
          <p:nvSpPr>
            <p:cNvPr id="785" name="Google Shape;785;p30"/>
            <p:cNvSpPr/>
            <p:nvPr/>
          </p:nvSpPr>
          <p:spPr>
            <a:xfrm>
              <a:off x="5755450" y="2633175"/>
              <a:ext cx="29900" cy="111750"/>
            </a:xfrm>
            <a:custGeom>
              <a:avLst/>
              <a:gdLst/>
              <a:ahLst/>
              <a:cxnLst/>
              <a:rect l="l" t="t" r="r" b="b"/>
              <a:pathLst>
                <a:path w="1196" h="4470" extrusionOk="0">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5763375" y="2673450"/>
              <a:ext cx="29450" cy="145125"/>
            </a:xfrm>
            <a:custGeom>
              <a:avLst/>
              <a:gdLst/>
              <a:ahLst/>
              <a:cxnLst/>
              <a:rect l="l" t="t" r="r" b="b"/>
              <a:pathLst>
                <a:path w="1178" h="5805" extrusionOk="0">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5763825" y="2689750"/>
              <a:ext cx="39200" cy="184975"/>
            </a:xfrm>
            <a:custGeom>
              <a:avLst/>
              <a:gdLst/>
              <a:ahLst/>
              <a:cxnLst/>
              <a:rect l="l" t="t" r="r" b="b"/>
              <a:pathLst>
                <a:path w="1568" h="7399" extrusionOk="0">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5752725" y="2710575"/>
              <a:ext cx="35125" cy="55075"/>
            </a:xfrm>
            <a:custGeom>
              <a:avLst/>
              <a:gdLst/>
              <a:ahLst/>
              <a:cxnLst/>
              <a:rect l="l" t="t" r="r" b="b"/>
              <a:pathLst>
                <a:path w="1405" h="2203" extrusionOk="0">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30"/>
          <p:cNvSpPr txBox="1">
            <a:spLocks noGrp="1"/>
          </p:cNvSpPr>
          <p:nvPr>
            <p:ph type="title"/>
          </p:nvPr>
        </p:nvSpPr>
        <p:spPr>
          <a:xfrm>
            <a:off x="4119275" y="2270200"/>
            <a:ext cx="39435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a:t>
            </a:r>
            <a:br>
              <a:rPr lang="en-US" dirty="0"/>
            </a:br>
            <a:r>
              <a:rPr lang="en-US" dirty="0"/>
              <a:t>FIGURE</a:t>
            </a:r>
            <a:br>
              <a:rPr lang="en-US" dirty="0"/>
            </a:br>
            <a:endParaRPr dirty="0"/>
          </a:p>
        </p:txBody>
      </p:sp>
      <p:sp>
        <p:nvSpPr>
          <p:cNvPr id="790" name="Google Shape;790;p30"/>
          <p:cNvSpPr txBox="1">
            <a:spLocks noGrp="1"/>
          </p:cNvSpPr>
          <p:nvPr>
            <p:ph type="title" idx="2"/>
          </p:nvPr>
        </p:nvSpPr>
        <p:spPr>
          <a:xfrm>
            <a:off x="4119274" y="1096400"/>
            <a:ext cx="128188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792" name="Google Shape;792;p30"/>
          <p:cNvGrpSpPr/>
          <p:nvPr/>
        </p:nvGrpSpPr>
        <p:grpSpPr>
          <a:xfrm>
            <a:off x="8062835" y="-602181"/>
            <a:ext cx="1191959" cy="5745705"/>
            <a:chOff x="8141600" y="-1326075"/>
            <a:chExt cx="1191959" cy="6206205"/>
          </a:xfrm>
        </p:grpSpPr>
        <p:sp>
          <p:nvSpPr>
            <p:cNvPr id="793" name="Google Shape;793;p30"/>
            <p:cNvSpPr/>
            <p:nvPr/>
          </p:nvSpPr>
          <p:spPr>
            <a:xfrm>
              <a:off x="8141600" y="-1326075"/>
              <a:ext cx="1191959" cy="6081803"/>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8232271" y="-342309"/>
              <a:ext cx="454771" cy="647801"/>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8219428" y="-691251"/>
              <a:ext cx="456055" cy="326084"/>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8224051" y="-376086"/>
              <a:ext cx="215249" cy="228092"/>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8350811" y="-77232"/>
              <a:ext cx="318763" cy="34894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8175248" y="1279877"/>
              <a:ext cx="630463" cy="3338666"/>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8161250" y="1497307"/>
              <a:ext cx="772378" cy="3010784"/>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8689221" y="1976347"/>
              <a:ext cx="178132" cy="979279"/>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8760243" y="244868"/>
              <a:ext cx="239650" cy="181651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8321786" y="4230018"/>
              <a:ext cx="333918" cy="650113"/>
            </a:xfrm>
            <a:custGeom>
              <a:avLst/>
              <a:gdLst/>
              <a:ahLst/>
              <a:cxnLst/>
              <a:rect l="l" t="t" r="r" b="b"/>
              <a:pathLst>
                <a:path w="2600" h="5062" extrusionOk="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8456636" y="3547418"/>
              <a:ext cx="310672" cy="1269916"/>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8834603" y="-544713"/>
              <a:ext cx="400188" cy="1960741"/>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8935805" y="-217862"/>
              <a:ext cx="189691" cy="487777"/>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8343876" y="887911"/>
              <a:ext cx="467614" cy="62763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8421832" y="791333"/>
              <a:ext cx="241962" cy="350229"/>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8316007" y="1472905"/>
              <a:ext cx="283830" cy="368337"/>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8141600" y="-1312205"/>
              <a:ext cx="1154843" cy="6067932"/>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Placeholder 8">
            <a:extLst>
              <a:ext uri="{FF2B5EF4-FFF2-40B4-BE49-F238E27FC236}">
                <a16:creationId xmlns:a16="http://schemas.microsoft.com/office/drawing/2014/main" id="{69E412D7-1D30-FE56-BA36-252F79E91105}"/>
              </a:ext>
            </a:extLst>
          </p:cNvPr>
          <p:cNvPicPr>
            <a:picLocks noGrp="1" noChangeAspect="1"/>
          </p:cNvPicPr>
          <p:nvPr>
            <p:ph type="pic" idx="3"/>
          </p:nvPr>
        </p:nvPicPr>
        <p:blipFill>
          <a:blip r:embed="rId3"/>
          <a:srcRect l="3105" r="3105"/>
          <a:stretch/>
        </p:blipFill>
        <p:spPr/>
      </p:pic>
    </p:spTree>
    <p:extLst>
      <p:ext uri="{BB962C8B-B14F-4D97-AF65-F5344CB8AC3E}">
        <p14:creationId xmlns:p14="http://schemas.microsoft.com/office/powerpoint/2010/main" val="3507252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grpSp>
        <p:nvGrpSpPr>
          <p:cNvPr id="929" name="Google Shape;929;p36"/>
          <p:cNvGrpSpPr/>
          <p:nvPr/>
        </p:nvGrpSpPr>
        <p:grpSpPr>
          <a:xfrm>
            <a:off x="-879663" y="1887910"/>
            <a:ext cx="4185307" cy="4296337"/>
            <a:chOff x="-1538088" y="1227010"/>
            <a:chExt cx="4185307" cy="4296337"/>
          </a:xfrm>
        </p:grpSpPr>
        <p:grpSp>
          <p:nvGrpSpPr>
            <p:cNvPr id="930" name="Google Shape;930;p36"/>
            <p:cNvGrpSpPr/>
            <p:nvPr/>
          </p:nvGrpSpPr>
          <p:grpSpPr>
            <a:xfrm rot="-5982353">
              <a:off x="-410531" y="2387823"/>
              <a:ext cx="2994029" cy="2654707"/>
              <a:chOff x="-161012" y="1953813"/>
              <a:chExt cx="1115502" cy="989079"/>
            </a:xfrm>
          </p:grpSpPr>
          <p:sp>
            <p:nvSpPr>
              <p:cNvPr id="931" name="Google Shape;931;p36"/>
              <p:cNvSpPr/>
              <p:nvPr/>
            </p:nvSpPr>
            <p:spPr>
              <a:xfrm>
                <a:off x="-161012" y="1975133"/>
                <a:ext cx="1115502" cy="963030"/>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525525" y="2271969"/>
                <a:ext cx="177471" cy="155700"/>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488139" y="2193819"/>
                <a:ext cx="195789" cy="124395"/>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600972" y="2139391"/>
                <a:ext cx="29278" cy="123795"/>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584607" y="2435101"/>
                <a:ext cx="172066" cy="361024"/>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263147" y="1992475"/>
                <a:ext cx="382044" cy="63361"/>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467719" y="1953813"/>
                <a:ext cx="170039" cy="46320"/>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689333" y="2487427"/>
                <a:ext cx="114260" cy="78226"/>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234544" y="2019125"/>
                <a:ext cx="250217" cy="819792"/>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386791" y="2294416"/>
                <a:ext cx="136031" cy="326340"/>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299782" y="2112891"/>
                <a:ext cx="76274" cy="339253"/>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94974" y="2504393"/>
                <a:ext cx="101348" cy="438498"/>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6"/>
            <p:cNvGrpSpPr/>
            <p:nvPr/>
          </p:nvGrpSpPr>
          <p:grpSpPr>
            <a:xfrm>
              <a:off x="-1538088" y="1227010"/>
              <a:ext cx="3972745" cy="4296337"/>
              <a:chOff x="-1538088" y="1227010"/>
              <a:chExt cx="3972745" cy="4296337"/>
            </a:xfrm>
          </p:grpSpPr>
          <p:sp>
            <p:nvSpPr>
              <p:cNvPr id="944" name="Google Shape;944;p36"/>
              <p:cNvSpPr/>
              <p:nvPr/>
            </p:nvSpPr>
            <p:spPr>
              <a:xfrm rot="10800000">
                <a:off x="803708" y="1519497"/>
                <a:ext cx="232947" cy="453530"/>
              </a:xfrm>
              <a:custGeom>
                <a:avLst/>
                <a:gdLst/>
                <a:ahLst/>
                <a:cxnLst/>
                <a:rect l="l" t="t" r="r" b="b"/>
                <a:pathLst>
                  <a:path w="2600" h="5062" extrusionOk="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36"/>
              <p:cNvGrpSpPr/>
              <p:nvPr/>
            </p:nvGrpSpPr>
            <p:grpSpPr>
              <a:xfrm>
                <a:off x="-1538088" y="1227010"/>
                <a:ext cx="3972745" cy="4296337"/>
                <a:chOff x="-2114988" y="955960"/>
                <a:chExt cx="3972745" cy="4296337"/>
              </a:xfrm>
            </p:grpSpPr>
            <p:sp>
              <p:nvSpPr>
                <p:cNvPr id="946" name="Google Shape;946;p36"/>
                <p:cNvSpPr/>
                <p:nvPr/>
              </p:nvSpPr>
              <p:spPr>
                <a:xfrm rot="10800000">
                  <a:off x="-216300" y="955960"/>
                  <a:ext cx="831531" cy="4242771"/>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rot="-7796808">
                  <a:off x="466652" y="3923501"/>
                  <a:ext cx="855723" cy="1218922"/>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rot="9779732">
                  <a:off x="209834" y="4077625"/>
                  <a:ext cx="858134" cy="613568"/>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rot="9674424">
                  <a:off x="1086404" y="3743474"/>
                  <a:ext cx="405023" cy="429183"/>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rot="-3003192" flipH="1">
                  <a:off x="864331" y="2974478"/>
                  <a:ext cx="599804" cy="65658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rot="-8310535">
                  <a:off x="495184" y="1082940"/>
                  <a:ext cx="439826" cy="2329131"/>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rot="-7042080">
                  <a:off x="445676" y="1742646"/>
                  <a:ext cx="538829" cy="2100393"/>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rot="10800000">
                  <a:off x="273208" y="1465341"/>
                  <a:ext cx="124268" cy="683162"/>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rot="-7646939">
                  <a:off x="1013926" y="3706394"/>
                  <a:ext cx="167181" cy="126720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rot="-10258675">
                  <a:off x="783218" y="1363958"/>
                  <a:ext cx="216733" cy="885925"/>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rot="-6994632">
                  <a:off x="634851" y="2477048"/>
                  <a:ext cx="279177" cy="1367843"/>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rot="-7386445">
                  <a:off x="1432398" y="2824232"/>
                  <a:ext cx="229922" cy="591193"/>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rot="-9513515">
                  <a:off x="94235" y="3006155"/>
                  <a:ext cx="784750" cy="105335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rot="-9513515">
                  <a:off x="193700" y="3627874"/>
                  <a:ext cx="406061" cy="587785"/>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rot="-9513515">
                  <a:off x="714875" y="2585910"/>
                  <a:ext cx="476325" cy="618176"/>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rot="-7638804">
                  <a:off x="-590276" y="933732"/>
                  <a:ext cx="805635" cy="4233080"/>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62" name="Google Shape;962;p36"/>
          <p:cNvGrpSpPr/>
          <p:nvPr/>
        </p:nvGrpSpPr>
        <p:grpSpPr>
          <a:xfrm rot="6553169">
            <a:off x="5759639" y="-1939354"/>
            <a:ext cx="4185464" cy="4296499"/>
            <a:chOff x="-1538088" y="1227010"/>
            <a:chExt cx="4185307" cy="4296337"/>
          </a:xfrm>
        </p:grpSpPr>
        <p:grpSp>
          <p:nvGrpSpPr>
            <p:cNvPr id="963" name="Google Shape;963;p36"/>
            <p:cNvGrpSpPr/>
            <p:nvPr/>
          </p:nvGrpSpPr>
          <p:grpSpPr>
            <a:xfrm rot="-5982353">
              <a:off x="-410531" y="2387823"/>
              <a:ext cx="2994029" cy="2654707"/>
              <a:chOff x="-161012" y="1953813"/>
              <a:chExt cx="1115502" cy="989079"/>
            </a:xfrm>
          </p:grpSpPr>
          <p:sp>
            <p:nvSpPr>
              <p:cNvPr id="964" name="Google Shape;964;p36"/>
              <p:cNvSpPr/>
              <p:nvPr/>
            </p:nvSpPr>
            <p:spPr>
              <a:xfrm>
                <a:off x="-161012" y="1975133"/>
                <a:ext cx="1115502" cy="963030"/>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525525" y="2271969"/>
                <a:ext cx="177471" cy="155700"/>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488139" y="2193819"/>
                <a:ext cx="195789" cy="124395"/>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0972" y="2139391"/>
                <a:ext cx="29278" cy="123795"/>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584607" y="2435101"/>
                <a:ext cx="172066" cy="361024"/>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263147" y="1992475"/>
                <a:ext cx="382044" cy="63361"/>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67719" y="1953813"/>
                <a:ext cx="170039" cy="46320"/>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689333" y="2487427"/>
                <a:ext cx="114260" cy="78226"/>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234544" y="2019125"/>
                <a:ext cx="250217" cy="819792"/>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386791" y="2294416"/>
                <a:ext cx="136031" cy="326340"/>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299782" y="2112891"/>
                <a:ext cx="76274" cy="339253"/>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394974" y="2504393"/>
                <a:ext cx="101348" cy="438498"/>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36"/>
            <p:cNvGrpSpPr/>
            <p:nvPr/>
          </p:nvGrpSpPr>
          <p:grpSpPr>
            <a:xfrm>
              <a:off x="-1538088" y="1227010"/>
              <a:ext cx="3972745" cy="4296337"/>
              <a:chOff x="-1538088" y="1227010"/>
              <a:chExt cx="3972745" cy="4296337"/>
            </a:xfrm>
          </p:grpSpPr>
          <p:sp>
            <p:nvSpPr>
              <p:cNvPr id="977" name="Google Shape;977;p36"/>
              <p:cNvSpPr/>
              <p:nvPr/>
            </p:nvSpPr>
            <p:spPr>
              <a:xfrm rot="10800000">
                <a:off x="803708" y="1519497"/>
                <a:ext cx="232947" cy="453530"/>
              </a:xfrm>
              <a:custGeom>
                <a:avLst/>
                <a:gdLst/>
                <a:ahLst/>
                <a:cxnLst/>
                <a:rect l="l" t="t" r="r" b="b"/>
                <a:pathLst>
                  <a:path w="2600" h="5062" extrusionOk="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36"/>
              <p:cNvGrpSpPr/>
              <p:nvPr/>
            </p:nvGrpSpPr>
            <p:grpSpPr>
              <a:xfrm>
                <a:off x="-1538088" y="1227010"/>
                <a:ext cx="3972745" cy="4296337"/>
                <a:chOff x="-2114988" y="955960"/>
                <a:chExt cx="3972745" cy="4296337"/>
              </a:xfrm>
            </p:grpSpPr>
            <p:sp>
              <p:nvSpPr>
                <p:cNvPr id="979" name="Google Shape;979;p36"/>
                <p:cNvSpPr/>
                <p:nvPr/>
              </p:nvSpPr>
              <p:spPr>
                <a:xfrm rot="10800000">
                  <a:off x="-216300" y="955960"/>
                  <a:ext cx="831531" cy="4242771"/>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rot="-7796808">
                  <a:off x="466652" y="3923501"/>
                  <a:ext cx="855723" cy="1218922"/>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rot="9779732">
                  <a:off x="209834" y="4077625"/>
                  <a:ext cx="858134" cy="613568"/>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rot="9674424">
                  <a:off x="1086404" y="3743474"/>
                  <a:ext cx="405023" cy="429183"/>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rot="-3003192" flipH="1">
                  <a:off x="864331" y="2974478"/>
                  <a:ext cx="599804" cy="65658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rot="-8310535">
                  <a:off x="495184" y="1082940"/>
                  <a:ext cx="439826" cy="2329131"/>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rot="-7042080">
                  <a:off x="445676" y="1742646"/>
                  <a:ext cx="538829" cy="2100393"/>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rot="10800000">
                  <a:off x="273208" y="1465341"/>
                  <a:ext cx="124268" cy="683162"/>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rot="-7646939">
                  <a:off x="1013926" y="3706394"/>
                  <a:ext cx="167181" cy="126720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rot="-10258675">
                  <a:off x="783218" y="1363958"/>
                  <a:ext cx="216733" cy="885925"/>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rot="-6994632">
                  <a:off x="634851" y="2477048"/>
                  <a:ext cx="279177" cy="1367843"/>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6"/>
                <p:cNvSpPr/>
                <p:nvPr/>
              </p:nvSpPr>
              <p:spPr>
                <a:xfrm rot="-7386445">
                  <a:off x="1432398" y="2824232"/>
                  <a:ext cx="229922" cy="591193"/>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p:nvPr/>
              </p:nvSpPr>
              <p:spPr>
                <a:xfrm rot="-9513515">
                  <a:off x="94235" y="3006155"/>
                  <a:ext cx="784750" cy="105335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6"/>
                <p:cNvSpPr/>
                <p:nvPr/>
              </p:nvSpPr>
              <p:spPr>
                <a:xfrm rot="-9513515">
                  <a:off x="193700" y="3627874"/>
                  <a:ext cx="406061" cy="587785"/>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6"/>
                <p:cNvSpPr/>
                <p:nvPr/>
              </p:nvSpPr>
              <p:spPr>
                <a:xfrm rot="-9513515">
                  <a:off x="714875" y="2585910"/>
                  <a:ext cx="476325" cy="618176"/>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6"/>
                <p:cNvSpPr/>
                <p:nvPr/>
              </p:nvSpPr>
              <p:spPr>
                <a:xfrm rot="-7638804">
                  <a:off x="-590276" y="933732"/>
                  <a:ext cx="805635" cy="4233080"/>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4" name="Picture 13">
            <a:extLst>
              <a:ext uri="{FF2B5EF4-FFF2-40B4-BE49-F238E27FC236}">
                <a16:creationId xmlns:a16="http://schemas.microsoft.com/office/drawing/2014/main" id="{86FC9D8D-EAC6-5E1A-C01E-90992AC6208F}"/>
              </a:ext>
            </a:extLst>
          </p:cNvPr>
          <p:cNvPicPr>
            <a:picLocks noChangeAspect="1"/>
          </p:cNvPicPr>
          <p:nvPr/>
        </p:nvPicPr>
        <p:blipFill>
          <a:blip r:embed="rId3"/>
          <a:stretch>
            <a:fillRect/>
          </a:stretch>
        </p:blipFill>
        <p:spPr>
          <a:xfrm>
            <a:off x="578666" y="1211862"/>
            <a:ext cx="7957880" cy="32641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7"/>
          <p:cNvSpPr txBox="1">
            <a:spLocks noGrp="1"/>
          </p:cNvSpPr>
          <p:nvPr>
            <p:ph type="subTitle" idx="1"/>
          </p:nvPr>
        </p:nvSpPr>
        <p:spPr>
          <a:xfrm>
            <a:off x="3262001" y="1366694"/>
            <a:ext cx="5134200" cy="11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just" rtl="0">
              <a:spcBef>
                <a:spcPts val="0"/>
              </a:spcBef>
              <a:spcAft>
                <a:spcPts val="0"/>
              </a:spcAft>
              <a:buNone/>
            </a:pPr>
            <a:r>
              <a:rPr lang="en-US" dirty="0"/>
              <a:t>Exploratory data analysis encompasses both non-graphical and graphical approaches, examining data univariately and multivariate. Matplotlib facilitates visualizing data of any scale. </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Data preprocessing involves steps like image sharpening, thresholding, erosion, Sobel filtering, scaling, and contouring. Feature selection automates the process of selecting predictive variables, mitigating overfitting, enhancing accuracy, and reducing training time. </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Techniques like activation functions, batch normalization, and image data generators contribute to optimizing deep learning models by enhancing learning.</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000" name="Google Shape;1000;p37"/>
          <p:cNvSpPr txBox="1">
            <a:spLocks noGrp="1"/>
          </p:cNvSpPr>
          <p:nvPr>
            <p:ph type="title"/>
          </p:nvPr>
        </p:nvSpPr>
        <p:spPr>
          <a:xfrm>
            <a:off x="3603356" y="640640"/>
            <a:ext cx="4716956" cy="696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METHODOLOGY </a:t>
            </a:r>
            <a:br>
              <a:rPr lang="en" sz="3000" dirty="0"/>
            </a:br>
            <a:r>
              <a:rPr lang="en" sz="3000" dirty="0"/>
              <a:t>STEPS</a:t>
            </a:r>
            <a:endParaRPr sz="3000" dirty="0"/>
          </a:p>
        </p:txBody>
      </p:sp>
      <p:grpSp>
        <p:nvGrpSpPr>
          <p:cNvPr id="1001" name="Google Shape;1001;p37"/>
          <p:cNvGrpSpPr/>
          <p:nvPr/>
        </p:nvGrpSpPr>
        <p:grpSpPr>
          <a:xfrm>
            <a:off x="553839" y="894317"/>
            <a:ext cx="2512232" cy="3230330"/>
            <a:chOff x="1699322" y="2085000"/>
            <a:chExt cx="183150" cy="235500"/>
          </a:xfrm>
        </p:grpSpPr>
        <p:sp>
          <p:nvSpPr>
            <p:cNvPr id="1002" name="Google Shape;1002;p37"/>
            <p:cNvSpPr/>
            <p:nvPr/>
          </p:nvSpPr>
          <p:spPr>
            <a:xfrm>
              <a:off x="1699322" y="2085000"/>
              <a:ext cx="102575" cy="162650"/>
            </a:xfrm>
            <a:custGeom>
              <a:avLst/>
              <a:gdLst/>
              <a:ahLst/>
              <a:cxnLst/>
              <a:rect l="l" t="t" r="r" b="b"/>
              <a:pathLst>
                <a:path w="4103" h="6506" extrusionOk="0">
                  <a:moveTo>
                    <a:pt x="2115" y="0"/>
                  </a:moveTo>
                  <a:cubicBezTo>
                    <a:pt x="1105" y="0"/>
                    <a:pt x="845" y="1905"/>
                    <a:pt x="616" y="2804"/>
                  </a:cubicBezTo>
                  <a:cubicBezTo>
                    <a:pt x="0" y="3664"/>
                    <a:pt x="145" y="5104"/>
                    <a:pt x="670" y="6136"/>
                  </a:cubicBezTo>
                  <a:cubicBezTo>
                    <a:pt x="680" y="6154"/>
                    <a:pt x="1033" y="6489"/>
                    <a:pt x="1051" y="6498"/>
                  </a:cubicBezTo>
                  <a:cubicBezTo>
                    <a:pt x="1104" y="6503"/>
                    <a:pt x="1152" y="6506"/>
                    <a:pt x="1195" y="6506"/>
                  </a:cubicBezTo>
                  <a:cubicBezTo>
                    <a:pt x="1837" y="6506"/>
                    <a:pt x="1379" y="5962"/>
                    <a:pt x="1685" y="5665"/>
                  </a:cubicBezTo>
                  <a:cubicBezTo>
                    <a:pt x="1902" y="5457"/>
                    <a:pt x="2246" y="5194"/>
                    <a:pt x="2825" y="5031"/>
                  </a:cubicBezTo>
                  <a:lnTo>
                    <a:pt x="2834" y="5022"/>
                  </a:lnTo>
                  <a:cubicBezTo>
                    <a:pt x="3568" y="4371"/>
                    <a:pt x="4102" y="1156"/>
                    <a:pt x="2771" y="224"/>
                  </a:cubicBezTo>
                  <a:cubicBezTo>
                    <a:pt x="2522" y="68"/>
                    <a:pt x="2305" y="0"/>
                    <a:pt x="2115" y="0"/>
                  </a:cubicBezTo>
                  <a:close/>
                </a:path>
              </a:pathLst>
            </a:custGeom>
            <a:gradFill>
              <a:gsLst>
                <a:gs pos="0">
                  <a:schemeClr val="accent5"/>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7"/>
            <p:cNvSpPr/>
            <p:nvPr/>
          </p:nvSpPr>
          <p:spPr>
            <a:xfrm>
              <a:off x="1779897" y="2085000"/>
              <a:ext cx="102575" cy="162650"/>
            </a:xfrm>
            <a:custGeom>
              <a:avLst/>
              <a:gdLst/>
              <a:ahLst/>
              <a:cxnLst/>
              <a:rect l="l" t="t" r="r" b="b"/>
              <a:pathLst>
                <a:path w="4103" h="6506" extrusionOk="0">
                  <a:moveTo>
                    <a:pt x="1988" y="0"/>
                  </a:moveTo>
                  <a:cubicBezTo>
                    <a:pt x="1798" y="0"/>
                    <a:pt x="1581" y="68"/>
                    <a:pt x="1332" y="224"/>
                  </a:cubicBezTo>
                  <a:cubicBezTo>
                    <a:pt x="1" y="1156"/>
                    <a:pt x="535" y="4371"/>
                    <a:pt x="1259" y="5022"/>
                  </a:cubicBezTo>
                  <a:lnTo>
                    <a:pt x="1278" y="5031"/>
                  </a:lnTo>
                  <a:cubicBezTo>
                    <a:pt x="1857" y="5194"/>
                    <a:pt x="2201" y="5457"/>
                    <a:pt x="2418" y="5665"/>
                  </a:cubicBezTo>
                  <a:cubicBezTo>
                    <a:pt x="2724" y="5962"/>
                    <a:pt x="2266" y="6506"/>
                    <a:pt x="2908" y="6506"/>
                  </a:cubicBezTo>
                  <a:cubicBezTo>
                    <a:pt x="2951" y="6506"/>
                    <a:pt x="2999" y="6503"/>
                    <a:pt x="3052" y="6498"/>
                  </a:cubicBezTo>
                  <a:cubicBezTo>
                    <a:pt x="3070" y="6489"/>
                    <a:pt x="3423" y="6154"/>
                    <a:pt x="3432" y="6136"/>
                  </a:cubicBezTo>
                  <a:cubicBezTo>
                    <a:pt x="3958" y="5104"/>
                    <a:pt x="4102" y="3664"/>
                    <a:pt x="3487" y="2804"/>
                  </a:cubicBezTo>
                  <a:cubicBezTo>
                    <a:pt x="3258" y="1905"/>
                    <a:pt x="2998" y="0"/>
                    <a:pt x="1988" y="0"/>
                  </a:cubicBezTo>
                  <a:close/>
                </a:path>
              </a:pathLst>
            </a:custGeom>
            <a:gradFill>
              <a:gsLst>
                <a:gs pos="0">
                  <a:schemeClr val="accent5"/>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7"/>
            <p:cNvSpPr/>
            <p:nvPr/>
          </p:nvSpPr>
          <p:spPr>
            <a:xfrm>
              <a:off x="1744272" y="2200225"/>
              <a:ext cx="70975" cy="78125"/>
            </a:xfrm>
            <a:custGeom>
              <a:avLst/>
              <a:gdLst/>
              <a:ahLst/>
              <a:cxnLst/>
              <a:rect l="l" t="t" r="r" b="b"/>
              <a:pathLst>
                <a:path w="2839" h="3125" extrusionOk="0">
                  <a:moveTo>
                    <a:pt x="1616" y="0"/>
                  </a:moveTo>
                  <a:cubicBezTo>
                    <a:pt x="0" y="0"/>
                    <a:pt x="495" y="1666"/>
                    <a:pt x="783" y="3030"/>
                  </a:cubicBezTo>
                  <a:cubicBezTo>
                    <a:pt x="819" y="3094"/>
                    <a:pt x="855" y="3112"/>
                    <a:pt x="883" y="3121"/>
                  </a:cubicBezTo>
                  <a:cubicBezTo>
                    <a:pt x="892" y="3123"/>
                    <a:pt x="902" y="3124"/>
                    <a:pt x="912" y="3124"/>
                  </a:cubicBezTo>
                  <a:cubicBezTo>
                    <a:pt x="1178" y="3124"/>
                    <a:pt x="1717" y="2340"/>
                    <a:pt x="1996" y="1563"/>
                  </a:cubicBezTo>
                  <a:cubicBezTo>
                    <a:pt x="2123" y="1228"/>
                    <a:pt x="2168" y="966"/>
                    <a:pt x="2422" y="739"/>
                  </a:cubicBezTo>
                  <a:cubicBezTo>
                    <a:pt x="2639" y="540"/>
                    <a:pt x="2838" y="513"/>
                    <a:pt x="2838" y="404"/>
                  </a:cubicBezTo>
                  <a:cubicBezTo>
                    <a:pt x="2829" y="223"/>
                    <a:pt x="2431" y="78"/>
                    <a:pt x="1978" y="24"/>
                  </a:cubicBezTo>
                  <a:cubicBezTo>
                    <a:pt x="1847" y="8"/>
                    <a:pt x="1727" y="0"/>
                    <a:pt x="1616" y="0"/>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1754031" y="2145575"/>
              <a:ext cx="116050" cy="174925"/>
            </a:xfrm>
            <a:custGeom>
              <a:avLst/>
              <a:gdLst/>
              <a:ahLst/>
              <a:cxnLst/>
              <a:rect l="l" t="t" r="r" b="b"/>
              <a:pathLst>
                <a:path w="4642" h="6997" extrusionOk="0">
                  <a:moveTo>
                    <a:pt x="1816" y="1"/>
                  </a:moveTo>
                  <a:cubicBezTo>
                    <a:pt x="1816" y="1"/>
                    <a:pt x="1762" y="1667"/>
                    <a:pt x="1843" y="2147"/>
                  </a:cubicBezTo>
                  <a:cubicBezTo>
                    <a:pt x="1934" y="2627"/>
                    <a:pt x="2296" y="4211"/>
                    <a:pt x="2387" y="4374"/>
                  </a:cubicBezTo>
                  <a:cubicBezTo>
                    <a:pt x="2387" y="4374"/>
                    <a:pt x="2387" y="4383"/>
                    <a:pt x="2387" y="4383"/>
                  </a:cubicBezTo>
                  <a:cubicBezTo>
                    <a:pt x="2459" y="4546"/>
                    <a:pt x="2378" y="4736"/>
                    <a:pt x="2206" y="4809"/>
                  </a:cubicBezTo>
                  <a:cubicBezTo>
                    <a:pt x="2079" y="4863"/>
                    <a:pt x="1907" y="4945"/>
                    <a:pt x="1843" y="5026"/>
                  </a:cubicBezTo>
                  <a:cubicBezTo>
                    <a:pt x="1771" y="5123"/>
                    <a:pt x="1658" y="5139"/>
                    <a:pt x="1591" y="5139"/>
                  </a:cubicBezTo>
                  <a:cubicBezTo>
                    <a:pt x="1558" y="5139"/>
                    <a:pt x="1536" y="5135"/>
                    <a:pt x="1536" y="5135"/>
                  </a:cubicBezTo>
                  <a:cubicBezTo>
                    <a:pt x="1536" y="5135"/>
                    <a:pt x="1501" y="4992"/>
                    <a:pt x="1216" y="4992"/>
                  </a:cubicBezTo>
                  <a:cubicBezTo>
                    <a:pt x="1141" y="4992"/>
                    <a:pt x="1050" y="5002"/>
                    <a:pt x="938" y="5026"/>
                  </a:cubicBezTo>
                  <a:cubicBezTo>
                    <a:pt x="404" y="5135"/>
                    <a:pt x="177" y="5560"/>
                    <a:pt x="96" y="5904"/>
                  </a:cubicBezTo>
                  <a:cubicBezTo>
                    <a:pt x="60" y="6040"/>
                    <a:pt x="14" y="6248"/>
                    <a:pt x="5" y="6448"/>
                  </a:cubicBezTo>
                  <a:cubicBezTo>
                    <a:pt x="1" y="6601"/>
                    <a:pt x="121" y="6684"/>
                    <a:pt x="242" y="6684"/>
                  </a:cubicBezTo>
                  <a:cubicBezTo>
                    <a:pt x="348" y="6684"/>
                    <a:pt x="455" y="6620"/>
                    <a:pt x="476" y="6484"/>
                  </a:cubicBezTo>
                  <a:cubicBezTo>
                    <a:pt x="512" y="6257"/>
                    <a:pt x="585" y="6013"/>
                    <a:pt x="721" y="6013"/>
                  </a:cubicBezTo>
                  <a:cubicBezTo>
                    <a:pt x="974" y="6013"/>
                    <a:pt x="1164" y="6520"/>
                    <a:pt x="1617" y="6837"/>
                  </a:cubicBezTo>
                  <a:cubicBezTo>
                    <a:pt x="1786" y="6952"/>
                    <a:pt x="1966" y="6996"/>
                    <a:pt x="2149" y="6996"/>
                  </a:cubicBezTo>
                  <a:cubicBezTo>
                    <a:pt x="2457" y="6996"/>
                    <a:pt x="2773" y="6871"/>
                    <a:pt x="3057" y="6746"/>
                  </a:cubicBezTo>
                  <a:cubicBezTo>
                    <a:pt x="3509" y="6547"/>
                    <a:pt x="3853" y="6194"/>
                    <a:pt x="3989" y="5895"/>
                  </a:cubicBezTo>
                  <a:cubicBezTo>
                    <a:pt x="4641" y="4501"/>
                    <a:pt x="3763" y="3822"/>
                    <a:pt x="3147" y="3441"/>
                  </a:cubicBezTo>
                  <a:cubicBezTo>
                    <a:pt x="2921" y="3306"/>
                    <a:pt x="2794" y="3197"/>
                    <a:pt x="2414" y="2636"/>
                  </a:cubicBezTo>
                  <a:cubicBezTo>
                    <a:pt x="2097" y="2165"/>
                    <a:pt x="2206" y="1413"/>
                    <a:pt x="2160" y="1042"/>
                  </a:cubicBezTo>
                  <a:cubicBezTo>
                    <a:pt x="2088" y="517"/>
                    <a:pt x="2160" y="109"/>
                    <a:pt x="2160" y="109"/>
                  </a:cubicBezTo>
                  <a:lnTo>
                    <a:pt x="1816" y="1"/>
                  </a:lnTo>
                  <a:close/>
                </a:path>
              </a:pathLst>
            </a:custGeom>
            <a:gradFill>
              <a:gsLst>
                <a:gs pos="0">
                  <a:schemeClr val="lt1"/>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1729256" y="2115025"/>
              <a:ext cx="40075" cy="21300"/>
            </a:xfrm>
            <a:custGeom>
              <a:avLst/>
              <a:gdLst/>
              <a:ahLst/>
              <a:cxnLst/>
              <a:rect l="l" t="t" r="r" b="b"/>
              <a:pathLst>
                <a:path w="1603" h="852" extrusionOk="0">
                  <a:moveTo>
                    <a:pt x="820" y="1"/>
                  </a:moveTo>
                  <a:cubicBezTo>
                    <a:pt x="442" y="1"/>
                    <a:pt x="28" y="240"/>
                    <a:pt x="0" y="625"/>
                  </a:cubicBezTo>
                  <a:lnTo>
                    <a:pt x="0" y="625"/>
                  </a:lnTo>
                  <a:cubicBezTo>
                    <a:pt x="27" y="444"/>
                    <a:pt x="154" y="281"/>
                    <a:pt x="308" y="200"/>
                  </a:cubicBezTo>
                  <a:cubicBezTo>
                    <a:pt x="477" y="123"/>
                    <a:pt x="626" y="86"/>
                    <a:pt x="757" y="86"/>
                  </a:cubicBezTo>
                  <a:cubicBezTo>
                    <a:pt x="1119" y="86"/>
                    <a:pt x="1335" y="366"/>
                    <a:pt x="1395" y="852"/>
                  </a:cubicBezTo>
                  <a:lnTo>
                    <a:pt x="1395" y="843"/>
                  </a:lnTo>
                  <a:lnTo>
                    <a:pt x="1603" y="815"/>
                  </a:lnTo>
                  <a:cubicBezTo>
                    <a:pt x="1531" y="526"/>
                    <a:pt x="1404" y="227"/>
                    <a:pt x="1132" y="64"/>
                  </a:cubicBezTo>
                  <a:cubicBezTo>
                    <a:pt x="1038" y="21"/>
                    <a:pt x="931"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1716131" y="2146200"/>
              <a:ext cx="46425" cy="48050"/>
            </a:xfrm>
            <a:custGeom>
              <a:avLst/>
              <a:gdLst/>
              <a:ahLst/>
              <a:cxnLst/>
              <a:rect l="l" t="t" r="r" b="b"/>
              <a:pathLst>
                <a:path w="1857" h="1922" extrusionOk="0">
                  <a:moveTo>
                    <a:pt x="1613" y="1"/>
                  </a:moveTo>
                  <a:cubicBezTo>
                    <a:pt x="1374" y="1"/>
                    <a:pt x="1138" y="40"/>
                    <a:pt x="942" y="175"/>
                  </a:cubicBezTo>
                  <a:cubicBezTo>
                    <a:pt x="815" y="320"/>
                    <a:pt x="842" y="483"/>
                    <a:pt x="851" y="646"/>
                  </a:cubicBezTo>
                  <a:cubicBezTo>
                    <a:pt x="878" y="936"/>
                    <a:pt x="978" y="1216"/>
                    <a:pt x="987" y="1506"/>
                  </a:cubicBezTo>
                  <a:cubicBezTo>
                    <a:pt x="1017" y="1753"/>
                    <a:pt x="750" y="1907"/>
                    <a:pt x="513" y="1907"/>
                  </a:cubicBezTo>
                  <a:cubicBezTo>
                    <a:pt x="464" y="1907"/>
                    <a:pt x="415" y="1900"/>
                    <a:pt x="371" y="1886"/>
                  </a:cubicBezTo>
                  <a:cubicBezTo>
                    <a:pt x="236" y="1850"/>
                    <a:pt x="109" y="1769"/>
                    <a:pt x="0" y="1678"/>
                  </a:cubicBezTo>
                  <a:lnTo>
                    <a:pt x="0" y="1678"/>
                  </a:lnTo>
                  <a:cubicBezTo>
                    <a:pt x="100" y="1778"/>
                    <a:pt x="227" y="1850"/>
                    <a:pt x="371" y="1895"/>
                  </a:cubicBezTo>
                  <a:cubicBezTo>
                    <a:pt x="423" y="1913"/>
                    <a:pt x="477" y="1922"/>
                    <a:pt x="531" y="1922"/>
                  </a:cubicBezTo>
                  <a:cubicBezTo>
                    <a:pt x="695" y="1922"/>
                    <a:pt x="860" y="1844"/>
                    <a:pt x="969" y="1714"/>
                  </a:cubicBezTo>
                  <a:cubicBezTo>
                    <a:pt x="1023" y="1660"/>
                    <a:pt x="1032" y="1578"/>
                    <a:pt x="1032" y="1506"/>
                  </a:cubicBezTo>
                  <a:cubicBezTo>
                    <a:pt x="1041" y="1207"/>
                    <a:pt x="969" y="927"/>
                    <a:pt x="960" y="637"/>
                  </a:cubicBezTo>
                  <a:cubicBezTo>
                    <a:pt x="960" y="519"/>
                    <a:pt x="951" y="356"/>
                    <a:pt x="1032" y="275"/>
                  </a:cubicBezTo>
                  <a:cubicBezTo>
                    <a:pt x="1174" y="209"/>
                    <a:pt x="1338" y="187"/>
                    <a:pt x="1499" y="187"/>
                  </a:cubicBezTo>
                  <a:cubicBezTo>
                    <a:pt x="1607" y="187"/>
                    <a:pt x="1713" y="197"/>
                    <a:pt x="1811" y="211"/>
                  </a:cubicBezTo>
                  <a:lnTo>
                    <a:pt x="1820" y="220"/>
                  </a:lnTo>
                  <a:lnTo>
                    <a:pt x="1856" y="12"/>
                  </a:lnTo>
                  <a:cubicBezTo>
                    <a:pt x="1776" y="5"/>
                    <a:pt x="1694" y="1"/>
                    <a:pt x="1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1715206" y="2147850"/>
              <a:ext cx="33525" cy="58375"/>
            </a:xfrm>
            <a:custGeom>
              <a:avLst/>
              <a:gdLst/>
              <a:ahLst/>
              <a:cxnLst/>
              <a:rect l="l" t="t" r="r" b="b"/>
              <a:pathLst>
                <a:path w="1341" h="2335" extrusionOk="0">
                  <a:moveTo>
                    <a:pt x="1287" y="0"/>
                  </a:moveTo>
                  <a:cubicBezTo>
                    <a:pt x="1097" y="28"/>
                    <a:pt x="1133" y="299"/>
                    <a:pt x="1124" y="435"/>
                  </a:cubicBezTo>
                  <a:cubicBezTo>
                    <a:pt x="1133" y="725"/>
                    <a:pt x="1187" y="1005"/>
                    <a:pt x="1232" y="1286"/>
                  </a:cubicBezTo>
                  <a:cubicBezTo>
                    <a:pt x="1250" y="1431"/>
                    <a:pt x="1296" y="1567"/>
                    <a:pt x="1278" y="1703"/>
                  </a:cubicBezTo>
                  <a:cubicBezTo>
                    <a:pt x="1249" y="2058"/>
                    <a:pt x="935" y="2314"/>
                    <a:pt x="603" y="2314"/>
                  </a:cubicBezTo>
                  <a:cubicBezTo>
                    <a:pt x="520" y="2314"/>
                    <a:pt x="435" y="2298"/>
                    <a:pt x="354" y="2264"/>
                  </a:cubicBezTo>
                  <a:cubicBezTo>
                    <a:pt x="218" y="2210"/>
                    <a:pt x="101" y="2128"/>
                    <a:pt x="1" y="2038"/>
                  </a:cubicBezTo>
                  <a:lnTo>
                    <a:pt x="1" y="2038"/>
                  </a:lnTo>
                  <a:cubicBezTo>
                    <a:pt x="91" y="2128"/>
                    <a:pt x="218" y="2219"/>
                    <a:pt x="345" y="2273"/>
                  </a:cubicBezTo>
                  <a:cubicBezTo>
                    <a:pt x="434" y="2315"/>
                    <a:pt x="526" y="2335"/>
                    <a:pt x="618" y="2335"/>
                  </a:cubicBezTo>
                  <a:cubicBezTo>
                    <a:pt x="956" y="2335"/>
                    <a:pt x="1278" y="2068"/>
                    <a:pt x="1314" y="1712"/>
                  </a:cubicBezTo>
                  <a:cubicBezTo>
                    <a:pt x="1341" y="1585"/>
                    <a:pt x="1305" y="1404"/>
                    <a:pt x="1287" y="1277"/>
                  </a:cubicBezTo>
                  <a:cubicBezTo>
                    <a:pt x="1269" y="1141"/>
                    <a:pt x="1250" y="996"/>
                    <a:pt x="1241" y="861"/>
                  </a:cubicBezTo>
                  <a:cubicBezTo>
                    <a:pt x="1223" y="625"/>
                    <a:pt x="1178" y="372"/>
                    <a:pt x="1250" y="145"/>
                  </a:cubicBezTo>
                  <a:cubicBezTo>
                    <a:pt x="1264" y="125"/>
                    <a:pt x="1273" y="115"/>
                    <a:pt x="1280" y="115"/>
                  </a:cubicBezTo>
                  <a:cubicBezTo>
                    <a:pt x="1282" y="115"/>
                    <a:pt x="1284" y="116"/>
                    <a:pt x="1287" y="118"/>
                  </a:cubicBezTo>
                  <a:lnTo>
                    <a:pt x="12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1745556" y="2176150"/>
              <a:ext cx="18125" cy="23400"/>
            </a:xfrm>
            <a:custGeom>
              <a:avLst/>
              <a:gdLst/>
              <a:ahLst/>
              <a:cxnLst/>
              <a:rect l="l" t="t" r="r" b="b"/>
              <a:pathLst>
                <a:path w="725" h="936" extrusionOk="0">
                  <a:moveTo>
                    <a:pt x="55" y="0"/>
                  </a:moveTo>
                  <a:lnTo>
                    <a:pt x="0" y="9"/>
                  </a:lnTo>
                  <a:cubicBezTo>
                    <a:pt x="52" y="314"/>
                    <a:pt x="146" y="936"/>
                    <a:pt x="547" y="936"/>
                  </a:cubicBezTo>
                  <a:cubicBezTo>
                    <a:pt x="564" y="936"/>
                    <a:pt x="580" y="935"/>
                    <a:pt x="598" y="933"/>
                  </a:cubicBezTo>
                  <a:cubicBezTo>
                    <a:pt x="652" y="924"/>
                    <a:pt x="716" y="887"/>
                    <a:pt x="725" y="833"/>
                  </a:cubicBezTo>
                  <a:lnTo>
                    <a:pt x="725" y="833"/>
                  </a:lnTo>
                  <a:cubicBezTo>
                    <a:pt x="706" y="887"/>
                    <a:pt x="652" y="924"/>
                    <a:pt x="598" y="924"/>
                  </a:cubicBezTo>
                  <a:cubicBezTo>
                    <a:pt x="589" y="924"/>
                    <a:pt x="580" y="925"/>
                    <a:pt x="572" y="925"/>
                  </a:cubicBezTo>
                  <a:cubicBezTo>
                    <a:pt x="169" y="925"/>
                    <a:pt x="99" y="310"/>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1717481" y="2169350"/>
              <a:ext cx="22850" cy="14375"/>
            </a:xfrm>
            <a:custGeom>
              <a:avLst/>
              <a:gdLst/>
              <a:ahLst/>
              <a:cxnLst/>
              <a:rect l="l" t="t" r="r" b="b"/>
              <a:pathLst>
                <a:path w="914" h="575" extrusionOk="0">
                  <a:moveTo>
                    <a:pt x="0" y="290"/>
                  </a:moveTo>
                  <a:lnTo>
                    <a:pt x="0" y="290"/>
                  </a:lnTo>
                  <a:cubicBezTo>
                    <a:pt x="9" y="308"/>
                    <a:pt x="18" y="326"/>
                    <a:pt x="29" y="343"/>
                  </a:cubicBezTo>
                  <a:lnTo>
                    <a:pt x="29" y="343"/>
                  </a:lnTo>
                  <a:cubicBezTo>
                    <a:pt x="19" y="327"/>
                    <a:pt x="9" y="309"/>
                    <a:pt x="0" y="290"/>
                  </a:cubicBezTo>
                  <a:close/>
                  <a:moveTo>
                    <a:pt x="843" y="1"/>
                  </a:moveTo>
                  <a:cubicBezTo>
                    <a:pt x="873" y="282"/>
                    <a:pt x="654" y="557"/>
                    <a:pt x="384" y="557"/>
                  </a:cubicBezTo>
                  <a:cubicBezTo>
                    <a:pt x="333" y="557"/>
                    <a:pt x="280" y="547"/>
                    <a:pt x="227" y="526"/>
                  </a:cubicBezTo>
                  <a:cubicBezTo>
                    <a:pt x="145" y="489"/>
                    <a:pt x="76" y="421"/>
                    <a:pt x="29" y="343"/>
                  </a:cubicBezTo>
                  <a:lnTo>
                    <a:pt x="29" y="343"/>
                  </a:lnTo>
                  <a:cubicBezTo>
                    <a:pt x="124" y="505"/>
                    <a:pt x="262" y="574"/>
                    <a:pt x="400" y="574"/>
                  </a:cubicBezTo>
                  <a:cubicBezTo>
                    <a:pt x="657" y="574"/>
                    <a:pt x="914" y="335"/>
                    <a:pt x="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1736281" y="2121500"/>
              <a:ext cx="29450" cy="21625"/>
            </a:xfrm>
            <a:custGeom>
              <a:avLst/>
              <a:gdLst/>
              <a:ahLst/>
              <a:cxnLst/>
              <a:rect l="l" t="t" r="r" b="b"/>
              <a:pathLst>
                <a:path w="1178" h="865" extrusionOk="0">
                  <a:moveTo>
                    <a:pt x="611" y="0"/>
                  </a:moveTo>
                  <a:cubicBezTo>
                    <a:pt x="354" y="0"/>
                    <a:pt x="110" y="206"/>
                    <a:pt x="72" y="466"/>
                  </a:cubicBezTo>
                  <a:cubicBezTo>
                    <a:pt x="54" y="620"/>
                    <a:pt x="136" y="765"/>
                    <a:pt x="254" y="864"/>
                  </a:cubicBezTo>
                  <a:cubicBezTo>
                    <a:pt x="0" y="638"/>
                    <a:pt x="63" y="294"/>
                    <a:pt x="344" y="131"/>
                  </a:cubicBezTo>
                  <a:cubicBezTo>
                    <a:pt x="416" y="86"/>
                    <a:pt x="491" y="67"/>
                    <a:pt x="566" y="67"/>
                  </a:cubicBezTo>
                  <a:cubicBezTo>
                    <a:pt x="766" y="67"/>
                    <a:pt x="966" y="201"/>
                    <a:pt x="1105" y="339"/>
                  </a:cubicBezTo>
                  <a:lnTo>
                    <a:pt x="1177" y="267"/>
                  </a:lnTo>
                  <a:cubicBezTo>
                    <a:pt x="1059" y="158"/>
                    <a:pt x="924" y="76"/>
                    <a:pt x="779" y="31"/>
                  </a:cubicBezTo>
                  <a:cubicBezTo>
                    <a:pt x="724" y="10"/>
                    <a:pt x="667" y="0"/>
                    <a:pt x="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7"/>
            <p:cNvSpPr/>
            <p:nvPr/>
          </p:nvSpPr>
          <p:spPr>
            <a:xfrm>
              <a:off x="1756406" y="2100500"/>
              <a:ext cx="18150" cy="22925"/>
            </a:xfrm>
            <a:custGeom>
              <a:avLst/>
              <a:gdLst/>
              <a:ahLst/>
              <a:cxnLst/>
              <a:rect l="l" t="t" r="r" b="b"/>
              <a:pathLst>
                <a:path w="726" h="917" extrusionOk="0">
                  <a:moveTo>
                    <a:pt x="462" y="0"/>
                  </a:moveTo>
                  <a:cubicBezTo>
                    <a:pt x="327" y="0"/>
                    <a:pt x="193" y="77"/>
                    <a:pt x="119" y="210"/>
                  </a:cubicBezTo>
                  <a:cubicBezTo>
                    <a:pt x="1" y="437"/>
                    <a:pt x="82" y="708"/>
                    <a:pt x="200" y="916"/>
                  </a:cubicBezTo>
                  <a:lnTo>
                    <a:pt x="282" y="862"/>
                  </a:lnTo>
                  <a:cubicBezTo>
                    <a:pt x="100" y="609"/>
                    <a:pt x="28" y="138"/>
                    <a:pt x="408" y="29"/>
                  </a:cubicBezTo>
                  <a:cubicBezTo>
                    <a:pt x="430" y="24"/>
                    <a:pt x="452" y="21"/>
                    <a:pt x="475" y="21"/>
                  </a:cubicBezTo>
                  <a:cubicBezTo>
                    <a:pt x="566" y="21"/>
                    <a:pt x="660" y="62"/>
                    <a:pt x="725" y="120"/>
                  </a:cubicBezTo>
                  <a:cubicBezTo>
                    <a:pt x="651" y="38"/>
                    <a:pt x="556" y="0"/>
                    <a:pt x="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7"/>
            <p:cNvSpPr/>
            <p:nvPr/>
          </p:nvSpPr>
          <p:spPr>
            <a:xfrm>
              <a:off x="1760256" y="2109250"/>
              <a:ext cx="13625" cy="15975"/>
            </a:xfrm>
            <a:custGeom>
              <a:avLst/>
              <a:gdLst/>
              <a:ahLst/>
              <a:cxnLst/>
              <a:rect l="l" t="t" r="r" b="b"/>
              <a:pathLst>
                <a:path w="545" h="639" extrusionOk="0">
                  <a:moveTo>
                    <a:pt x="390" y="1"/>
                  </a:moveTo>
                  <a:cubicBezTo>
                    <a:pt x="287" y="1"/>
                    <a:pt x="174" y="65"/>
                    <a:pt x="109" y="141"/>
                  </a:cubicBezTo>
                  <a:cubicBezTo>
                    <a:pt x="1" y="286"/>
                    <a:pt x="28" y="476"/>
                    <a:pt x="82" y="639"/>
                  </a:cubicBezTo>
                  <a:lnTo>
                    <a:pt x="182" y="594"/>
                  </a:lnTo>
                  <a:cubicBezTo>
                    <a:pt x="82" y="385"/>
                    <a:pt x="73" y="132"/>
                    <a:pt x="327" y="32"/>
                  </a:cubicBezTo>
                  <a:cubicBezTo>
                    <a:pt x="355" y="22"/>
                    <a:pt x="385" y="15"/>
                    <a:pt x="415" y="15"/>
                  </a:cubicBezTo>
                  <a:cubicBezTo>
                    <a:pt x="461" y="15"/>
                    <a:pt x="506" y="30"/>
                    <a:pt x="544" y="68"/>
                  </a:cubicBezTo>
                  <a:cubicBezTo>
                    <a:pt x="502" y="20"/>
                    <a:pt x="448" y="1"/>
                    <a:pt x="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1741706" y="2095200"/>
              <a:ext cx="17900" cy="22575"/>
            </a:xfrm>
            <a:custGeom>
              <a:avLst/>
              <a:gdLst/>
              <a:ahLst/>
              <a:cxnLst/>
              <a:rect l="l" t="t" r="r" b="b"/>
              <a:pathLst>
                <a:path w="716" h="903" extrusionOk="0">
                  <a:moveTo>
                    <a:pt x="324" y="0"/>
                  </a:moveTo>
                  <a:cubicBezTo>
                    <a:pt x="292" y="0"/>
                    <a:pt x="259" y="5"/>
                    <a:pt x="227" y="15"/>
                  </a:cubicBezTo>
                  <a:cubicBezTo>
                    <a:pt x="73" y="51"/>
                    <a:pt x="0" y="223"/>
                    <a:pt x="37" y="368"/>
                  </a:cubicBezTo>
                  <a:cubicBezTo>
                    <a:pt x="118" y="667"/>
                    <a:pt x="444" y="793"/>
                    <a:pt x="707" y="902"/>
                  </a:cubicBezTo>
                  <a:lnTo>
                    <a:pt x="716" y="857"/>
                  </a:lnTo>
                  <a:cubicBezTo>
                    <a:pt x="589" y="812"/>
                    <a:pt x="453" y="748"/>
                    <a:pt x="335" y="676"/>
                  </a:cubicBezTo>
                  <a:cubicBezTo>
                    <a:pt x="218" y="603"/>
                    <a:pt x="91" y="504"/>
                    <a:pt x="64" y="368"/>
                  </a:cubicBezTo>
                  <a:cubicBezTo>
                    <a:pt x="27" y="232"/>
                    <a:pt x="91" y="69"/>
                    <a:pt x="236" y="24"/>
                  </a:cubicBezTo>
                  <a:cubicBezTo>
                    <a:pt x="268" y="13"/>
                    <a:pt x="302" y="8"/>
                    <a:pt x="336" y="8"/>
                  </a:cubicBezTo>
                  <a:cubicBezTo>
                    <a:pt x="442" y="8"/>
                    <a:pt x="549" y="59"/>
                    <a:pt x="625" y="142"/>
                  </a:cubicBezTo>
                  <a:cubicBezTo>
                    <a:pt x="548" y="57"/>
                    <a:pt x="437" y="0"/>
                    <a:pt x="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1744256" y="2129875"/>
              <a:ext cx="14225" cy="19125"/>
            </a:xfrm>
            <a:custGeom>
              <a:avLst/>
              <a:gdLst/>
              <a:ahLst/>
              <a:cxnLst/>
              <a:rect l="l" t="t" r="r" b="b"/>
              <a:pathLst>
                <a:path w="569" h="765" extrusionOk="0">
                  <a:moveTo>
                    <a:pt x="455" y="1"/>
                  </a:moveTo>
                  <a:cubicBezTo>
                    <a:pt x="442" y="1"/>
                    <a:pt x="428" y="2"/>
                    <a:pt x="414" y="4"/>
                  </a:cubicBezTo>
                  <a:cubicBezTo>
                    <a:pt x="411" y="4"/>
                    <a:pt x="408" y="4"/>
                    <a:pt x="405" y="4"/>
                  </a:cubicBezTo>
                  <a:cubicBezTo>
                    <a:pt x="96" y="4"/>
                    <a:pt x="0" y="441"/>
                    <a:pt x="224" y="638"/>
                  </a:cubicBezTo>
                  <a:cubicBezTo>
                    <a:pt x="315" y="710"/>
                    <a:pt x="423" y="747"/>
                    <a:pt x="541" y="765"/>
                  </a:cubicBezTo>
                  <a:lnTo>
                    <a:pt x="541" y="656"/>
                  </a:lnTo>
                  <a:cubicBezTo>
                    <a:pt x="451" y="656"/>
                    <a:pt x="351" y="629"/>
                    <a:pt x="279" y="574"/>
                  </a:cubicBezTo>
                  <a:cubicBezTo>
                    <a:pt x="79" y="421"/>
                    <a:pt x="143" y="40"/>
                    <a:pt x="414" y="13"/>
                  </a:cubicBezTo>
                  <a:cubicBezTo>
                    <a:pt x="436" y="13"/>
                    <a:pt x="458" y="12"/>
                    <a:pt x="479" y="12"/>
                  </a:cubicBezTo>
                  <a:cubicBezTo>
                    <a:pt x="511" y="12"/>
                    <a:pt x="541" y="15"/>
                    <a:pt x="568" y="31"/>
                  </a:cubicBezTo>
                  <a:cubicBezTo>
                    <a:pt x="534" y="11"/>
                    <a:pt x="495" y="1"/>
                    <a:pt x="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1725081" y="2140600"/>
              <a:ext cx="23650" cy="12850"/>
            </a:xfrm>
            <a:custGeom>
              <a:avLst/>
              <a:gdLst/>
              <a:ahLst/>
              <a:cxnLst/>
              <a:rect l="l" t="t" r="r" b="b"/>
              <a:pathLst>
                <a:path w="946" h="514" extrusionOk="0">
                  <a:moveTo>
                    <a:pt x="185" y="1"/>
                  </a:moveTo>
                  <a:cubicBezTo>
                    <a:pt x="0" y="405"/>
                    <a:pt x="61" y="513"/>
                    <a:pt x="224" y="513"/>
                  </a:cubicBezTo>
                  <a:cubicBezTo>
                    <a:pt x="403" y="513"/>
                    <a:pt x="708" y="381"/>
                    <a:pt x="946" y="372"/>
                  </a:cubicBezTo>
                  <a:lnTo>
                    <a:pt x="937" y="263"/>
                  </a:lnTo>
                  <a:cubicBezTo>
                    <a:pt x="711" y="290"/>
                    <a:pt x="502" y="390"/>
                    <a:pt x="285" y="453"/>
                  </a:cubicBezTo>
                  <a:cubicBezTo>
                    <a:pt x="258" y="459"/>
                    <a:pt x="227" y="468"/>
                    <a:pt x="199" y="468"/>
                  </a:cubicBezTo>
                  <a:cubicBezTo>
                    <a:pt x="180" y="468"/>
                    <a:pt x="163" y="464"/>
                    <a:pt x="149" y="453"/>
                  </a:cubicBezTo>
                  <a:cubicBezTo>
                    <a:pt x="104" y="435"/>
                    <a:pt x="104" y="372"/>
                    <a:pt x="104" y="318"/>
                  </a:cubicBezTo>
                  <a:cubicBezTo>
                    <a:pt x="113" y="209"/>
                    <a:pt x="149" y="100"/>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1719231" y="2147175"/>
              <a:ext cx="28825" cy="23950"/>
            </a:xfrm>
            <a:custGeom>
              <a:avLst/>
              <a:gdLst/>
              <a:ahLst/>
              <a:cxnLst/>
              <a:rect l="l" t="t" r="r" b="b"/>
              <a:pathLst>
                <a:path w="1153" h="958" extrusionOk="0">
                  <a:moveTo>
                    <a:pt x="1144" y="0"/>
                  </a:moveTo>
                  <a:cubicBezTo>
                    <a:pt x="972" y="27"/>
                    <a:pt x="809" y="91"/>
                    <a:pt x="682" y="217"/>
                  </a:cubicBezTo>
                  <a:cubicBezTo>
                    <a:pt x="555" y="335"/>
                    <a:pt x="510" y="525"/>
                    <a:pt x="528" y="688"/>
                  </a:cubicBezTo>
                  <a:cubicBezTo>
                    <a:pt x="537" y="752"/>
                    <a:pt x="483" y="824"/>
                    <a:pt x="428" y="860"/>
                  </a:cubicBezTo>
                  <a:cubicBezTo>
                    <a:pt x="356" y="909"/>
                    <a:pt x="293" y="931"/>
                    <a:pt x="238" y="931"/>
                  </a:cubicBezTo>
                  <a:cubicBezTo>
                    <a:pt x="81" y="931"/>
                    <a:pt x="1" y="752"/>
                    <a:pt x="21" y="543"/>
                  </a:cubicBezTo>
                  <a:lnTo>
                    <a:pt x="21" y="543"/>
                  </a:lnTo>
                  <a:cubicBezTo>
                    <a:pt x="12" y="625"/>
                    <a:pt x="12" y="706"/>
                    <a:pt x="30" y="788"/>
                  </a:cubicBezTo>
                  <a:cubicBezTo>
                    <a:pt x="63" y="908"/>
                    <a:pt x="156" y="958"/>
                    <a:pt x="258" y="958"/>
                  </a:cubicBezTo>
                  <a:cubicBezTo>
                    <a:pt x="410" y="958"/>
                    <a:pt x="581" y="846"/>
                    <a:pt x="591" y="688"/>
                  </a:cubicBezTo>
                  <a:cubicBezTo>
                    <a:pt x="546" y="353"/>
                    <a:pt x="854" y="127"/>
                    <a:pt x="1153" y="100"/>
                  </a:cubicBez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1753031" y="2166275"/>
              <a:ext cx="16175" cy="22700"/>
            </a:xfrm>
            <a:custGeom>
              <a:avLst/>
              <a:gdLst/>
              <a:ahLst/>
              <a:cxnLst/>
              <a:rect l="l" t="t" r="r" b="b"/>
              <a:pathLst>
                <a:path w="647" h="908" extrusionOk="0">
                  <a:moveTo>
                    <a:pt x="643" y="812"/>
                  </a:moveTo>
                  <a:cubicBezTo>
                    <a:pt x="644" y="813"/>
                    <a:pt x="645" y="815"/>
                    <a:pt x="645" y="817"/>
                  </a:cubicBezTo>
                  <a:lnTo>
                    <a:pt x="645" y="817"/>
                  </a:lnTo>
                  <a:cubicBezTo>
                    <a:pt x="645" y="815"/>
                    <a:pt x="645" y="813"/>
                    <a:pt x="643" y="812"/>
                  </a:cubicBezTo>
                  <a:close/>
                  <a:moveTo>
                    <a:pt x="397" y="0"/>
                  </a:moveTo>
                  <a:cubicBezTo>
                    <a:pt x="317" y="0"/>
                    <a:pt x="239" y="13"/>
                    <a:pt x="163" y="51"/>
                  </a:cubicBezTo>
                  <a:cubicBezTo>
                    <a:pt x="0" y="133"/>
                    <a:pt x="18" y="332"/>
                    <a:pt x="45" y="477"/>
                  </a:cubicBezTo>
                  <a:cubicBezTo>
                    <a:pt x="82" y="612"/>
                    <a:pt x="136" y="766"/>
                    <a:pt x="254" y="857"/>
                  </a:cubicBezTo>
                  <a:cubicBezTo>
                    <a:pt x="301" y="893"/>
                    <a:pt x="358" y="908"/>
                    <a:pt x="415" y="908"/>
                  </a:cubicBezTo>
                  <a:cubicBezTo>
                    <a:pt x="489" y="908"/>
                    <a:pt x="564" y="883"/>
                    <a:pt x="625" y="848"/>
                  </a:cubicBezTo>
                  <a:cubicBezTo>
                    <a:pt x="632" y="848"/>
                    <a:pt x="646" y="829"/>
                    <a:pt x="645" y="817"/>
                  </a:cubicBezTo>
                  <a:lnTo>
                    <a:pt x="645" y="817"/>
                  </a:lnTo>
                  <a:cubicBezTo>
                    <a:pt x="646" y="827"/>
                    <a:pt x="631" y="840"/>
                    <a:pt x="616" y="848"/>
                  </a:cubicBezTo>
                  <a:cubicBezTo>
                    <a:pt x="570" y="875"/>
                    <a:pt x="516" y="884"/>
                    <a:pt x="471" y="893"/>
                  </a:cubicBezTo>
                  <a:cubicBezTo>
                    <a:pt x="464" y="894"/>
                    <a:pt x="457" y="894"/>
                    <a:pt x="451" y="894"/>
                  </a:cubicBezTo>
                  <a:cubicBezTo>
                    <a:pt x="151" y="894"/>
                    <a:pt x="82" y="499"/>
                    <a:pt x="91" y="259"/>
                  </a:cubicBezTo>
                  <a:cubicBezTo>
                    <a:pt x="118" y="129"/>
                    <a:pt x="233" y="93"/>
                    <a:pt x="356" y="93"/>
                  </a:cubicBezTo>
                  <a:cubicBezTo>
                    <a:pt x="438" y="93"/>
                    <a:pt x="523" y="109"/>
                    <a:pt x="589" y="124"/>
                  </a:cubicBezTo>
                  <a:lnTo>
                    <a:pt x="616" y="24"/>
                  </a:lnTo>
                  <a:cubicBezTo>
                    <a:pt x="542" y="11"/>
                    <a:pt x="469" y="0"/>
                    <a:pt x="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1752456" y="2158250"/>
              <a:ext cx="14850" cy="9250"/>
            </a:xfrm>
            <a:custGeom>
              <a:avLst/>
              <a:gdLst/>
              <a:ahLst/>
              <a:cxnLst/>
              <a:rect l="l" t="t" r="r" b="b"/>
              <a:pathLst>
                <a:path w="594" h="370" extrusionOk="0">
                  <a:moveTo>
                    <a:pt x="141" y="1"/>
                  </a:moveTo>
                  <a:cubicBezTo>
                    <a:pt x="59" y="19"/>
                    <a:pt x="23" y="100"/>
                    <a:pt x="23" y="173"/>
                  </a:cubicBezTo>
                  <a:cubicBezTo>
                    <a:pt x="1" y="336"/>
                    <a:pt x="167" y="370"/>
                    <a:pt x="333" y="370"/>
                  </a:cubicBezTo>
                  <a:cubicBezTo>
                    <a:pt x="434" y="370"/>
                    <a:pt x="535" y="357"/>
                    <a:pt x="593" y="354"/>
                  </a:cubicBezTo>
                  <a:lnTo>
                    <a:pt x="575" y="254"/>
                  </a:lnTo>
                  <a:cubicBezTo>
                    <a:pt x="482" y="271"/>
                    <a:pt x="375" y="297"/>
                    <a:pt x="273" y="297"/>
                  </a:cubicBezTo>
                  <a:cubicBezTo>
                    <a:pt x="207" y="297"/>
                    <a:pt x="143" y="286"/>
                    <a:pt x="86" y="254"/>
                  </a:cubicBezTo>
                  <a:cubicBezTo>
                    <a:pt x="50" y="209"/>
                    <a:pt x="50" y="128"/>
                    <a:pt x="68" y="73"/>
                  </a:cubicBezTo>
                  <a:cubicBezTo>
                    <a:pt x="77" y="37"/>
                    <a:pt x="105" y="19"/>
                    <a:pt x="1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7"/>
            <p:cNvGrpSpPr/>
            <p:nvPr/>
          </p:nvGrpSpPr>
          <p:grpSpPr>
            <a:xfrm>
              <a:off x="1780911" y="2252298"/>
              <a:ext cx="77421" cy="56028"/>
              <a:chOff x="1670804" y="2252298"/>
              <a:chExt cx="77421" cy="56028"/>
            </a:xfrm>
          </p:grpSpPr>
          <p:sp>
            <p:nvSpPr>
              <p:cNvPr id="1021" name="Google Shape;1021;p37"/>
              <p:cNvSpPr/>
              <p:nvPr/>
            </p:nvSpPr>
            <p:spPr>
              <a:xfrm>
                <a:off x="1670804" y="2252298"/>
                <a:ext cx="47775" cy="49350"/>
              </a:xfrm>
              <a:custGeom>
                <a:avLst/>
                <a:gdLst/>
                <a:ahLst/>
                <a:cxnLst/>
                <a:rect l="l" t="t" r="r" b="b"/>
                <a:pathLst>
                  <a:path w="1911" h="1974" extrusionOk="0">
                    <a:moveTo>
                      <a:pt x="0" y="1"/>
                    </a:moveTo>
                    <a:cubicBezTo>
                      <a:pt x="18" y="354"/>
                      <a:pt x="227" y="716"/>
                      <a:pt x="580" y="789"/>
                    </a:cubicBezTo>
                    <a:cubicBezTo>
                      <a:pt x="641" y="807"/>
                      <a:pt x="700" y="813"/>
                      <a:pt x="758" y="813"/>
                    </a:cubicBezTo>
                    <a:cubicBezTo>
                      <a:pt x="891" y="813"/>
                      <a:pt x="1018" y="780"/>
                      <a:pt x="1143" y="780"/>
                    </a:cubicBezTo>
                    <a:cubicBezTo>
                      <a:pt x="1240" y="780"/>
                      <a:pt x="1335" y="800"/>
                      <a:pt x="1431" y="870"/>
                    </a:cubicBezTo>
                    <a:cubicBezTo>
                      <a:pt x="1639" y="1015"/>
                      <a:pt x="1820" y="1314"/>
                      <a:pt x="1757" y="1576"/>
                    </a:cubicBezTo>
                    <a:cubicBezTo>
                      <a:pt x="1687" y="1772"/>
                      <a:pt x="1477" y="1941"/>
                      <a:pt x="1259" y="1941"/>
                    </a:cubicBezTo>
                    <a:cubicBezTo>
                      <a:pt x="1195" y="1941"/>
                      <a:pt x="1131" y="1926"/>
                      <a:pt x="1069" y="1893"/>
                    </a:cubicBezTo>
                    <a:lnTo>
                      <a:pt x="1069" y="1893"/>
                    </a:lnTo>
                    <a:cubicBezTo>
                      <a:pt x="1145" y="1949"/>
                      <a:pt x="1230" y="1974"/>
                      <a:pt x="1316" y="1974"/>
                    </a:cubicBezTo>
                    <a:cubicBezTo>
                      <a:pt x="1537" y="1974"/>
                      <a:pt x="1763" y="1812"/>
                      <a:pt x="1847" y="1604"/>
                    </a:cubicBezTo>
                    <a:cubicBezTo>
                      <a:pt x="1911" y="1441"/>
                      <a:pt x="1865" y="1269"/>
                      <a:pt x="1811" y="1124"/>
                    </a:cubicBezTo>
                    <a:cubicBezTo>
                      <a:pt x="1692" y="843"/>
                      <a:pt x="1430" y="595"/>
                      <a:pt x="1107" y="595"/>
                    </a:cubicBezTo>
                    <a:cubicBezTo>
                      <a:pt x="1085" y="595"/>
                      <a:pt x="1063" y="596"/>
                      <a:pt x="1041" y="598"/>
                    </a:cubicBezTo>
                    <a:cubicBezTo>
                      <a:pt x="984" y="609"/>
                      <a:pt x="929" y="614"/>
                      <a:pt x="876" y="614"/>
                    </a:cubicBezTo>
                    <a:cubicBezTo>
                      <a:pt x="525" y="614"/>
                      <a:pt x="272" y="386"/>
                      <a:pt x="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1711050" y="2270750"/>
                <a:ext cx="37175" cy="21875"/>
              </a:xfrm>
              <a:custGeom>
                <a:avLst/>
                <a:gdLst/>
                <a:ahLst/>
                <a:cxnLst/>
                <a:rect l="l" t="t" r="r" b="b"/>
                <a:pathLst>
                  <a:path w="1487" h="875" extrusionOk="0">
                    <a:moveTo>
                      <a:pt x="1005" y="1"/>
                    </a:moveTo>
                    <a:cubicBezTo>
                      <a:pt x="1087" y="55"/>
                      <a:pt x="1168" y="119"/>
                      <a:pt x="1232" y="191"/>
                    </a:cubicBezTo>
                    <a:cubicBezTo>
                      <a:pt x="1486" y="522"/>
                      <a:pt x="1144" y="827"/>
                      <a:pt x="807" y="827"/>
                    </a:cubicBezTo>
                    <a:cubicBezTo>
                      <a:pt x="748" y="827"/>
                      <a:pt x="690" y="818"/>
                      <a:pt x="634" y="798"/>
                    </a:cubicBezTo>
                    <a:cubicBezTo>
                      <a:pt x="381" y="680"/>
                      <a:pt x="227" y="390"/>
                      <a:pt x="91" y="155"/>
                    </a:cubicBezTo>
                    <a:lnTo>
                      <a:pt x="0" y="200"/>
                    </a:lnTo>
                    <a:cubicBezTo>
                      <a:pt x="163" y="454"/>
                      <a:pt x="326" y="743"/>
                      <a:pt x="616" y="852"/>
                    </a:cubicBezTo>
                    <a:cubicBezTo>
                      <a:pt x="669" y="867"/>
                      <a:pt x="726" y="874"/>
                      <a:pt x="783" y="874"/>
                    </a:cubicBezTo>
                    <a:cubicBezTo>
                      <a:pt x="1037" y="874"/>
                      <a:pt x="1302" y="729"/>
                      <a:pt x="1331" y="463"/>
                    </a:cubicBezTo>
                    <a:cubicBezTo>
                      <a:pt x="1350" y="254"/>
                      <a:pt x="1178" y="91"/>
                      <a:pt x="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1711963" y="2290426"/>
                <a:ext cx="14050" cy="17900"/>
              </a:xfrm>
              <a:custGeom>
                <a:avLst/>
                <a:gdLst/>
                <a:ahLst/>
                <a:cxnLst/>
                <a:rect l="l" t="t" r="r" b="b"/>
                <a:pathLst>
                  <a:path w="562" h="716" extrusionOk="0">
                    <a:moveTo>
                      <a:pt x="127" y="0"/>
                    </a:moveTo>
                    <a:cubicBezTo>
                      <a:pt x="82" y="109"/>
                      <a:pt x="54" y="208"/>
                      <a:pt x="27" y="326"/>
                    </a:cubicBezTo>
                    <a:cubicBezTo>
                      <a:pt x="18" y="435"/>
                      <a:pt x="0" y="580"/>
                      <a:pt x="100" y="670"/>
                    </a:cubicBezTo>
                    <a:cubicBezTo>
                      <a:pt x="146" y="700"/>
                      <a:pt x="203" y="716"/>
                      <a:pt x="259" y="716"/>
                    </a:cubicBezTo>
                    <a:cubicBezTo>
                      <a:pt x="323" y="716"/>
                      <a:pt x="387" y="695"/>
                      <a:pt x="435" y="652"/>
                    </a:cubicBezTo>
                    <a:cubicBezTo>
                      <a:pt x="498" y="589"/>
                      <a:pt x="561" y="408"/>
                      <a:pt x="462" y="353"/>
                    </a:cubicBezTo>
                    <a:lnTo>
                      <a:pt x="462" y="353"/>
                    </a:lnTo>
                    <a:cubicBezTo>
                      <a:pt x="516" y="389"/>
                      <a:pt x="507" y="453"/>
                      <a:pt x="498" y="498"/>
                    </a:cubicBezTo>
                    <a:cubicBezTo>
                      <a:pt x="469" y="616"/>
                      <a:pt x="378" y="673"/>
                      <a:pt x="283" y="673"/>
                    </a:cubicBezTo>
                    <a:cubicBezTo>
                      <a:pt x="232" y="673"/>
                      <a:pt x="180" y="656"/>
                      <a:pt x="136" y="625"/>
                    </a:cubicBezTo>
                    <a:cubicBezTo>
                      <a:pt x="100" y="598"/>
                      <a:pt x="91" y="543"/>
                      <a:pt x="91" y="498"/>
                    </a:cubicBezTo>
                    <a:cubicBezTo>
                      <a:pt x="91" y="335"/>
                      <a:pt x="154" y="181"/>
                      <a:pt x="217" y="45"/>
                    </a:cubicBezTo>
                    <a:lnTo>
                      <a:pt x="1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1726798" y="2291381"/>
                <a:ext cx="11800" cy="12425"/>
              </a:xfrm>
              <a:custGeom>
                <a:avLst/>
                <a:gdLst/>
                <a:ahLst/>
                <a:cxnLst/>
                <a:rect l="l" t="t" r="r" b="b"/>
                <a:pathLst>
                  <a:path w="472" h="497" extrusionOk="0">
                    <a:moveTo>
                      <a:pt x="190" y="1"/>
                    </a:moveTo>
                    <a:lnTo>
                      <a:pt x="172" y="46"/>
                    </a:lnTo>
                    <a:cubicBezTo>
                      <a:pt x="236" y="73"/>
                      <a:pt x="308" y="119"/>
                      <a:pt x="344" y="173"/>
                    </a:cubicBezTo>
                    <a:cubicBezTo>
                      <a:pt x="429" y="314"/>
                      <a:pt x="327" y="482"/>
                      <a:pt x="193" y="482"/>
                    </a:cubicBezTo>
                    <a:cubicBezTo>
                      <a:pt x="154" y="482"/>
                      <a:pt x="113" y="468"/>
                      <a:pt x="73" y="435"/>
                    </a:cubicBezTo>
                    <a:cubicBezTo>
                      <a:pt x="37" y="417"/>
                      <a:pt x="10" y="391"/>
                      <a:pt x="0" y="355"/>
                    </a:cubicBezTo>
                    <a:lnTo>
                      <a:pt x="0" y="355"/>
                    </a:lnTo>
                    <a:cubicBezTo>
                      <a:pt x="10" y="391"/>
                      <a:pt x="37" y="418"/>
                      <a:pt x="64" y="444"/>
                    </a:cubicBezTo>
                    <a:cubicBezTo>
                      <a:pt x="106" y="481"/>
                      <a:pt x="152" y="497"/>
                      <a:pt x="195" y="497"/>
                    </a:cubicBezTo>
                    <a:cubicBezTo>
                      <a:pt x="345" y="497"/>
                      <a:pt x="472" y="309"/>
                      <a:pt x="381" y="155"/>
                    </a:cubicBezTo>
                    <a:cubicBezTo>
                      <a:pt x="335" y="82"/>
                      <a:pt x="272" y="37"/>
                      <a:pt x="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 name="Google Shape;1025;p37"/>
            <p:cNvSpPr/>
            <p:nvPr/>
          </p:nvSpPr>
          <p:spPr>
            <a:xfrm>
              <a:off x="1750757" y="2197650"/>
              <a:ext cx="37176" cy="122846"/>
            </a:xfrm>
            <a:custGeom>
              <a:avLst/>
              <a:gdLst/>
              <a:ahLst/>
              <a:cxnLst/>
              <a:rect l="l" t="t" r="r" b="b"/>
              <a:pathLst>
                <a:path w="1540" h="6375" fill="none" extrusionOk="0">
                  <a:moveTo>
                    <a:pt x="1458" y="6375"/>
                  </a:moveTo>
                  <a:cubicBezTo>
                    <a:pt x="1458" y="6375"/>
                    <a:pt x="1141" y="5016"/>
                    <a:pt x="716" y="3975"/>
                  </a:cubicBezTo>
                  <a:cubicBezTo>
                    <a:pt x="0" y="2255"/>
                    <a:pt x="1540" y="1168"/>
                    <a:pt x="1422" y="0"/>
                  </a:cubicBezTo>
                </a:path>
              </a:pathLst>
            </a:custGeom>
            <a:solidFill>
              <a:schemeClr val="accent2"/>
            </a:solidFill>
            <a:ln w="38100" cap="flat" cmpd="sng">
              <a:solidFill>
                <a:schemeClr val="accent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1721499" y="2237525"/>
              <a:ext cx="50500" cy="43675"/>
            </a:xfrm>
            <a:custGeom>
              <a:avLst/>
              <a:gdLst/>
              <a:ahLst/>
              <a:cxnLst/>
              <a:rect l="l" t="t" r="r" b="b"/>
              <a:pathLst>
                <a:path w="2020" h="1747" extrusionOk="0">
                  <a:moveTo>
                    <a:pt x="1176" y="0"/>
                  </a:moveTo>
                  <a:cubicBezTo>
                    <a:pt x="1101" y="0"/>
                    <a:pt x="1026" y="9"/>
                    <a:pt x="951" y="26"/>
                  </a:cubicBezTo>
                  <a:cubicBezTo>
                    <a:pt x="199" y="225"/>
                    <a:pt x="0" y="1067"/>
                    <a:pt x="127" y="1746"/>
                  </a:cubicBezTo>
                  <a:cubicBezTo>
                    <a:pt x="154" y="1113"/>
                    <a:pt x="263" y="334"/>
                    <a:pt x="987" y="144"/>
                  </a:cubicBezTo>
                  <a:cubicBezTo>
                    <a:pt x="1046" y="130"/>
                    <a:pt x="1106" y="123"/>
                    <a:pt x="1167" y="123"/>
                  </a:cubicBezTo>
                  <a:cubicBezTo>
                    <a:pt x="1340" y="123"/>
                    <a:pt x="1516" y="179"/>
                    <a:pt x="1657" y="280"/>
                  </a:cubicBezTo>
                  <a:cubicBezTo>
                    <a:pt x="1983" y="533"/>
                    <a:pt x="1893" y="1040"/>
                    <a:pt x="1802" y="1393"/>
                  </a:cubicBezTo>
                  <a:lnTo>
                    <a:pt x="1902" y="1420"/>
                  </a:lnTo>
                  <a:cubicBezTo>
                    <a:pt x="1956" y="1257"/>
                    <a:pt x="1992" y="1085"/>
                    <a:pt x="2001" y="913"/>
                  </a:cubicBezTo>
                  <a:cubicBezTo>
                    <a:pt x="2019" y="651"/>
                    <a:pt x="1965" y="334"/>
                    <a:pt x="1730" y="171"/>
                  </a:cubicBezTo>
                  <a:cubicBezTo>
                    <a:pt x="1566" y="59"/>
                    <a:pt x="1373" y="0"/>
                    <a:pt x="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1739431" y="2261050"/>
              <a:ext cx="29675" cy="37350"/>
            </a:xfrm>
            <a:custGeom>
              <a:avLst/>
              <a:gdLst/>
              <a:ahLst/>
              <a:cxnLst/>
              <a:rect l="l" t="t" r="r" b="b"/>
              <a:pathLst>
                <a:path w="1187" h="1494" extrusionOk="0">
                  <a:moveTo>
                    <a:pt x="411" y="0"/>
                  </a:moveTo>
                  <a:cubicBezTo>
                    <a:pt x="277" y="0"/>
                    <a:pt x="152" y="76"/>
                    <a:pt x="91" y="190"/>
                  </a:cubicBezTo>
                  <a:cubicBezTo>
                    <a:pt x="37" y="280"/>
                    <a:pt x="10" y="389"/>
                    <a:pt x="1" y="489"/>
                  </a:cubicBezTo>
                  <a:cubicBezTo>
                    <a:pt x="19" y="389"/>
                    <a:pt x="46" y="289"/>
                    <a:pt x="100" y="199"/>
                  </a:cubicBezTo>
                  <a:cubicBezTo>
                    <a:pt x="158" y="98"/>
                    <a:pt x="273" y="31"/>
                    <a:pt x="391" y="31"/>
                  </a:cubicBezTo>
                  <a:cubicBezTo>
                    <a:pt x="421" y="31"/>
                    <a:pt x="451" y="36"/>
                    <a:pt x="481" y="45"/>
                  </a:cubicBezTo>
                  <a:cubicBezTo>
                    <a:pt x="616" y="90"/>
                    <a:pt x="662" y="262"/>
                    <a:pt x="689" y="398"/>
                  </a:cubicBezTo>
                  <a:cubicBezTo>
                    <a:pt x="716" y="597"/>
                    <a:pt x="680" y="805"/>
                    <a:pt x="743" y="1005"/>
                  </a:cubicBezTo>
                  <a:cubicBezTo>
                    <a:pt x="807" y="1213"/>
                    <a:pt x="942" y="1394"/>
                    <a:pt x="1142" y="1494"/>
                  </a:cubicBezTo>
                  <a:lnTo>
                    <a:pt x="1142" y="1484"/>
                  </a:lnTo>
                  <a:lnTo>
                    <a:pt x="1187" y="1394"/>
                  </a:lnTo>
                  <a:cubicBezTo>
                    <a:pt x="1015" y="1322"/>
                    <a:pt x="879" y="1159"/>
                    <a:pt x="816" y="977"/>
                  </a:cubicBezTo>
                  <a:cubicBezTo>
                    <a:pt x="698" y="670"/>
                    <a:pt x="852" y="181"/>
                    <a:pt x="490" y="9"/>
                  </a:cubicBezTo>
                  <a:cubicBezTo>
                    <a:pt x="464" y="3"/>
                    <a:pt x="437" y="0"/>
                    <a:pt x="4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1737631" y="2210325"/>
              <a:ext cx="37375" cy="5850"/>
            </a:xfrm>
            <a:custGeom>
              <a:avLst/>
              <a:gdLst/>
              <a:ahLst/>
              <a:cxnLst/>
              <a:rect l="l" t="t" r="r" b="b"/>
              <a:pathLst>
                <a:path w="1495" h="234" extrusionOk="0">
                  <a:moveTo>
                    <a:pt x="0" y="0"/>
                  </a:moveTo>
                  <a:lnTo>
                    <a:pt x="0" y="0"/>
                  </a:lnTo>
                  <a:cubicBezTo>
                    <a:pt x="26" y="21"/>
                    <a:pt x="59" y="35"/>
                    <a:pt x="93" y="47"/>
                  </a:cubicBezTo>
                  <a:lnTo>
                    <a:pt x="93" y="47"/>
                  </a:lnTo>
                  <a:cubicBezTo>
                    <a:pt x="62" y="33"/>
                    <a:pt x="31" y="17"/>
                    <a:pt x="0" y="0"/>
                  </a:cubicBezTo>
                  <a:close/>
                  <a:moveTo>
                    <a:pt x="93" y="47"/>
                  </a:moveTo>
                  <a:cubicBezTo>
                    <a:pt x="370" y="176"/>
                    <a:pt x="676" y="233"/>
                    <a:pt x="981" y="233"/>
                  </a:cubicBezTo>
                  <a:cubicBezTo>
                    <a:pt x="1154" y="233"/>
                    <a:pt x="1327" y="215"/>
                    <a:pt x="1494" y="181"/>
                  </a:cubicBezTo>
                  <a:lnTo>
                    <a:pt x="1467" y="82"/>
                  </a:lnTo>
                  <a:cubicBezTo>
                    <a:pt x="1267" y="138"/>
                    <a:pt x="1056" y="166"/>
                    <a:pt x="845" y="166"/>
                  </a:cubicBezTo>
                  <a:cubicBezTo>
                    <a:pt x="617" y="166"/>
                    <a:pt x="389" y="134"/>
                    <a:pt x="172" y="73"/>
                  </a:cubicBezTo>
                  <a:cubicBezTo>
                    <a:pt x="148" y="65"/>
                    <a:pt x="121" y="57"/>
                    <a:pt x="93" y="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1766156" y="2212350"/>
              <a:ext cx="15625" cy="24725"/>
            </a:xfrm>
            <a:custGeom>
              <a:avLst/>
              <a:gdLst/>
              <a:ahLst/>
              <a:cxnLst/>
              <a:rect l="l" t="t" r="r" b="b"/>
              <a:pathLst>
                <a:path w="625" h="989" extrusionOk="0">
                  <a:moveTo>
                    <a:pt x="625" y="1"/>
                  </a:moveTo>
                  <a:lnTo>
                    <a:pt x="625" y="1"/>
                  </a:lnTo>
                  <a:cubicBezTo>
                    <a:pt x="480" y="19"/>
                    <a:pt x="353" y="55"/>
                    <a:pt x="236" y="137"/>
                  </a:cubicBezTo>
                  <a:cubicBezTo>
                    <a:pt x="55" y="254"/>
                    <a:pt x="0" y="481"/>
                    <a:pt x="45" y="680"/>
                  </a:cubicBezTo>
                  <a:cubicBezTo>
                    <a:pt x="64" y="798"/>
                    <a:pt x="118" y="943"/>
                    <a:pt x="245" y="979"/>
                  </a:cubicBezTo>
                  <a:cubicBezTo>
                    <a:pt x="269" y="986"/>
                    <a:pt x="293" y="989"/>
                    <a:pt x="317" y="989"/>
                  </a:cubicBezTo>
                  <a:cubicBezTo>
                    <a:pt x="356" y="989"/>
                    <a:pt x="396" y="981"/>
                    <a:pt x="435" y="970"/>
                  </a:cubicBezTo>
                  <a:lnTo>
                    <a:pt x="435" y="970"/>
                  </a:lnTo>
                  <a:cubicBezTo>
                    <a:pt x="411" y="977"/>
                    <a:pt x="386" y="980"/>
                    <a:pt x="363" y="980"/>
                  </a:cubicBezTo>
                  <a:cubicBezTo>
                    <a:pt x="326" y="980"/>
                    <a:pt x="291" y="972"/>
                    <a:pt x="263" y="961"/>
                  </a:cubicBezTo>
                  <a:cubicBezTo>
                    <a:pt x="100" y="879"/>
                    <a:pt x="100" y="653"/>
                    <a:pt x="127" y="499"/>
                  </a:cubicBezTo>
                  <a:cubicBezTo>
                    <a:pt x="168" y="300"/>
                    <a:pt x="378" y="207"/>
                    <a:pt x="566" y="207"/>
                  </a:cubicBezTo>
                  <a:cubicBezTo>
                    <a:pt x="583" y="207"/>
                    <a:pt x="599" y="208"/>
                    <a:pt x="616" y="209"/>
                  </a:cubicBezTo>
                  <a:lnTo>
                    <a:pt x="6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1727206" y="2218700"/>
              <a:ext cx="26075" cy="22425"/>
            </a:xfrm>
            <a:custGeom>
              <a:avLst/>
              <a:gdLst/>
              <a:ahLst/>
              <a:cxnLst/>
              <a:rect l="l" t="t" r="r" b="b"/>
              <a:pathLst>
                <a:path w="1043" h="897" extrusionOk="0">
                  <a:moveTo>
                    <a:pt x="37" y="0"/>
                  </a:moveTo>
                  <a:lnTo>
                    <a:pt x="37" y="0"/>
                  </a:lnTo>
                  <a:cubicBezTo>
                    <a:pt x="1" y="607"/>
                    <a:pt x="517" y="824"/>
                    <a:pt x="1024" y="897"/>
                  </a:cubicBezTo>
                  <a:lnTo>
                    <a:pt x="1042" y="797"/>
                  </a:lnTo>
                  <a:cubicBezTo>
                    <a:pt x="698" y="752"/>
                    <a:pt x="282" y="698"/>
                    <a:pt x="119" y="354"/>
                  </a:cubicBezTo>
                  <a:cubicBezTo>
                    <a:pt x="64" y="245"/>
                    <a:pt x="46" y="127"/>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1742506" y="2117275"/>
              <a:ext cx="85000" cy="69725"/>
            </a:xfrm>
            <a:custGeom>
              <a:avLst/>
              <a:gdLst/>
              <a:ahLst/>
              <a:cxnLst/>
              <a:rect l="l" t="t" r="r" b="b"/>
              <a:pathLst>
                <a:path w="3400" h="2789" extrusionOk="0">
                  <a:moveTo>
                    <a:pt x="2134" y="1"/>
                  </a:moveTo>
                  <a:cubicBezTo>
                    <a:pt x="2023" y="1"/>
                    <a:pt x="1905" y="42"/>
                    <a:pt x="1788" y="137"/>
                  </a:cubicBezTo>
                  <a:cubicBezTo>
                    <a:pt x="1625" y="273"/>
                    <a:pt x="1435" y="372"/>
                    <a:pt x="1236" y="454"/>
                  </a:cubicBezTo>
                  <a:cubicBezTo>
                    <a:pt x="1227" y="454"/>
                    <a:pt x="1209" y="463"/>
                    <a:pt x="1209" y="463"/>
                  </a:cubicBezTo>
                  <a:cubicBezTo>
                    <a:pt x="0" y="1114"/>
                    <a:pt x="1031" y="2788"/>
                    <a:pt x="2489" y="2788"/>
                  </a:cubicBezTo>
                  <a:cubicBezTo>
                    <a:pt x="2571" y="2788"/>
                    <a:pt x="2654" y="2783"/>
                    <a:pt x="2739" y="2772"/>
                  </a:cubicBezTo>
                  <a:cubicBezTo>
                    <a:pt x="3400" y="2382"/>
                    <a:pt x="3228" y="1269"/>
                    <a:pt x="2712" y="1106"/>
                  </a:cubicBezTo>
                  <a:cubicBezTo>
                    <a:pt x="2667" y="1078"/>
                    <a:pt x="2612" y="1051"/>
                    <a:pt x="2567" y="1024"/>
                  </a:cubicBezTo>
                  <a:cubicBezTo>
                    <a:pt x="2845" y="554"/>
                    <a:pt x="2540" y="1"/>
                    <a:pt x="2134" y="1"/>
                  </a:cubicBezTo>
                  <a:close/>
                </a:path>
              </a:pathLst>
            </a:custGeom>
            <a:gradFill>
              <a:gsLst>
                <a:gs pos="0">
                  <a:schemeClr val="accent2"/>
                </a:gs>
                <a:gs pos="100000">
                  <a:schemeClr val="accent3"/>
                </a:gs>
                <a:gs pos="100000">
                  <a:schemeClr val="accen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 name="Google Shape;1032;p37"/>
            <p:cNvGrpSpPr/>
            <p:nvPr/>
          </p:nvGrpSpPr>
          <p:grpSpPr>
            <a:xfrm>
              <a:off x="1754381" y="2095200"/>
              <a:ext cx="113425" cy="181490"/>
              <a:chOff x="1754381" y="2095200"/>
              <a:chExt cx="113425" cy="181490"/>
            </a:xfrm>
          </p:grpSpPr>
          <p:sp>
            <p:nvSpPr>
              <p:cNvPr id="1033" name="Google Shape;1033;p37"/>
              <p:cNvSpPr/>
              <p:nvPr/>
            </p:nvSpPr>
            <p:spPr>
              <a:xfrm>
                <a:off x="1824106" y="2140600"/>
                <a:ext cx="33075" cy="12925"/>
              </a:xfrm>
              <a:custGeom>
                <a:avLst/>
                <a:gdLst/>
                <a:ahLst/>
                <a:cxnLst/>
                <a:rect l="l" t="t" r="r" b="b"/>
                <a:pathLst>
                  <a:path w="1323" h="517" extrusionOk="0">
                    <a:moveTo>
                      <a:pt x="80" y="313"/>
                    </a:moveTo>
                    <a:cubicBezTo>
                      <a:pt x="78" y="313"/>
                      <a:pt x="82" y="318"/>
                      <a:pt x="82" y="318"/>
                    </a:cubicBezTo>
                    <a:lnTo>
                      <a:pt x="91" y="318"/>
                    </a:lnTo>
                    <a:cubicBezTo>
                      <a:pt x="85" y="315"/>
                      <a:pt x="82" y="313"/>
                      <a:pt x="80" y="313"/>
                    </a:cubicBezTo>
                    <a:close/>
                    <a:moveTo>
                      <a:pt x="1168" y="1"/>
                    </a:moveTo>
                    <a:cubicBezTo>
                      <a:pt x="1195" y="109"/>
                      <a:pt x="1322" y="417"/>
                      <a:pt x="1177" y="462"/>
                    </a:cubicBezTo>
                    <a:cubicBezTo>
                      <a:pt x="1170" y="463"/>
                      <a:pt x="1164" y="463"/>
                      <a:pt x="1157" y="463"/>
                    </a:cubicBezTo>
                    <a:cubicBezTo>
                      <a:pt x="1017" y="463"/>
                      <a:pt x="863" y="379"/>
                      <a:pt x="725" y="336"/>
                    </a:cubicBezTo>
                    <a:cubicBezTo>
                      <a:pt x="666" y="317"/>
                      <a:pt x="599" y="312"/>
                      <a:pt x="531" y="312"/>
                    </a:cubicBezTo>
                    <a:cubicBezTo>
                      <a:pt x="451" y="312"/>
                      <a:pt x="369" y="319"/>
                      <a:pt x="293" y="319"/>
                    </a:cubicBezTo>
                    <a:cubicBezTo>
                      <a:pt x="273" y="319"/>
                      <a:pt x="254" y="319"/>
                      <a:pt x="236" y="318"/>
                    </a:cubicBezTo>
                    <a:lnTo>
                      <a:pt x="91" y="318"/>
                    </a:lnTo>
                    <a:cubicBezTo>
                      <a:pt x="105" y="332"/>
                      <a:pt x="114" y="363"/>
                      <a:pt x="103" y="384"/>
                    </a:cubicBezTo>
                    <a:lnTo>
                      <a:pt x="103" y="384"/>
                    </a:lnTo>
                    <a:lnTo>
                      <a:pt x="73" y="299"/>
                    </a:lnTo>
                    <a:cubicBezTo>
                      <a:pt x="54" y="299"/>
                      <a:pt x="27" y="308"/>
                      <a:pt x="18" y="327"/>
                    </a:cubicBezTo>
                    <a:cubicBezTo>
                      <a:pt x="0" y="345"/>
                      <a:pt x="0" y="372"/>
                      <a:pt x="18" y="390"/>
                    </a:cubicBezTo>
                    <a:cubicBezTo>
                      <a:pt x="42" y="414"/>
                      <a:pt x="67" y="418"/>
                      <a:pt x="91" y="418"/>
                    </a:cubicBezTo>
                    <a:cubicBezTo>
                      <a:pt x="103" y="418"/>
                      <a:pt x="115" y="417"/>
                      <a:pt x="127" y="417"/>
                    </a:cubicBezTo>
                    <a:cubicBezTo>
                      <a:pt x="236" y="417"/>
                      <a:pt x="364" y="409"/>
                      <a:pt x="486" y="409"/>
                    </a:cubicBezTo>
                    <a:cubicBezTo>
                      <a:pt x="547" y="409"/>
                      <a:pt x="607" y="411"/>
                      <a:pt x="661" y="417"/>
                    </a:cubicBezTo>
                    <a:cubicBezTo>
                      <a:pt x="688" y="417"/>
                      <a:pt x="725" y="426"/>
                      <a:pt x="752" y="435"/>
                    </a:cubicBezTo>
                    <a:lnTo>
                      <a:pt x="860" y="462"/>
                    </a:lnTo>
                    <a:cubicBezTo>
                      <a:pt x="934" y="473"/>
                      <a:pt x="1043" y="517"/>
                      <a:pt x="1133" y="517"/>
                    </a:cubicBezTo>
                    <a:cubicBezTo>
                      <a:pt x="1199" y="517"/>
                      <a:pt x="1254" y="493"/>
                      <a:pt x="1277" y="417"/>
                    </a:cubicBezTo>
                    <a:cubicBezTo>
                      <a:pt x="1295" y="272"/>
                      <a:pt x="1222" y="136"/>
                      <a:pt x="1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37"/>
              <p:cNvGrpSpPr/>
              <p:nvPr/>
            </p:nvGrpSpPr>
            <p:grpSpPr>
              <a:xfrm>
                <a:off x="1754381" y="2095200"/>
                <a:ext cx="113425" cy="181490"/>
                <a:chOff x="1754381" y="2095200"/>
                <a:chExt cx="113425" cy="181490"/>
              </a:xfrm>
            </p:grpSpPr>
            <p:sp>
              <p:nvSpPr>
                <p:cNvPr id="1035" name="Google Shape;1035;p37"/>
                <p:cNvSpPr/>
                <p:nvPr/>
              </p:nvSpPr>
              <p:spPr>
                <a:xfrm>
                  <a:off x="1804631" y="2115000"/>
                  <a:ext cx="49150" cy="29475"/>
                </a:xfrm>
                <a:custGeom>
                  <a:avLst/>
                  <a:gdLst/>
                  <a:ahLst/>
                  <a:cxnLst/>
                  <a:rect l="l" t="t" r="r" b="b"/>
                  <a:pathLst>
                    <a:path w="1966" h="1179" extrusionOk="0">
                      <a:moveTo>
                        <a:pt x="0" y="1088"/>
                      </a:moveTo>
                      <a:lnTo>
                        <a:pt x="0" y="1097"/>
                      </a:lnTo>
                      <a:cubicBezTo>
                        <a:pt x="2" y="1095"/>
                        <a:pt x="3" y="1092"/>
                        <a:pt x="4" y="1090"/>
                      </a:cubicBezTo>
                      <a:lnTo>
                        <a:pt x="4" y="1090"/>
                      </a:lnTo>
                      <a:lnTo>
                        <a:pt x="0" y="1088"/>
                      </a:lnTo>
                      <a:close/>
                      <a:moveTo>
                        <a:pt x="1114" y="0"/>
                      </a:moveTo>
                      <a:cubicBezTo>
                        <a:pt x="1099" y="0"/>
                        <a:pt x="1084" y="1"/>
                        <a:pt x="1069" y="1"/>
                      </a:cubicBezTo>
                      <a:cubicBezTo>
                        <a:pt x="547" y="101"/>
                        <a:pt x="239" y="665"/>
                        <a:pt x="4" y="1090"/>
                      </a:cubicBezTo>
                      <a:lnTo>
                        <a:pt x="4" y="1090"/>
                      </a:lnTo>
                      <a:lnTo>
                        <a:pt x="191" y="1179"/>
                      </a:lnTo>
                      <a:cubicBezTo>
                        <a:pt x="354" y="798"/>
                        <a:pt x="571" y="364"/>
                        <a:pt x="933" y="146"/>
                      </a:cubicBezTo>
                      <a:cubicBezTo>
                        <a:pt x="1013" y="104"/>
                        <a:pt x="1101" y="88"/>
                        <a:pt x="1192" y="88"/>
                      </a:cubicBezTo>
                      <a:cubicBezTo>
                        <a:pt x="1315" y="88"/>
                        <a:pt x="1443" y="119"/>
                        <a:pt x="1558" y="155"/>
                      </a:cubicBezTo>
                      <a:cubicBezTo>
                        <a:pt x="1757" y="228"/>
                        <a:pt x="1929" y="400"/>
                        <a:pt x="1965" y="626"/>
                      </a:cubicBezTo>
                      <a:cubicBezTo>
                        <a:pt x="1939" y="217"/>
                        <a:pt x="1495" y="0"/>
                        <a:pt x="1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1810281" y="2146950"/>
                  <a:ext cx="56625" cy="47400"/>
                </a:xfrm>
                <a:custGeom>
                  <a:avLst/>
                  <a:gdLst/>
                  <a:ahLst/>
                  <a:cxnLst/>
                  <a:rect l="l" t="t" r="r" b="b"/>
                  <a:pathLst>
                    <a:path w="2265" h="1896" extrusionOk="0">
                      <a:moveTo>
                        <a:pt x="2264" y="1648"/>
                      </a:moveTo>
                      <a:cubicBezTo>
                        <a:pt x="2232" y="1678"/>
                        <a:pt x="2198" y="1706"/>
                        <a:pt x="2162" y="1732"/>
                      </a:cubicBezTo>
                      <a:lnTo>
                        <a:pt x="2162" y="1732"/>
                      </a:lnTo>
                      <a:cubicBezTo>
                        <a:pt x="2198" y="1707"/>
                        <a:pt x="2233" y="1679"/>
                        <a:pt x="2264" y="1648"/>
                      </a:cubicBezTo>
                      <a:close/>
                      <a:moveTo>
                        <a:pt x="578" y="0"/>
                      </a:moveTo>
                      <a:cubicBezTo>
                        <a:pt x="386" y="0"/>
                        <a:pt x="195" y="15"/>
                        <a:pt x="1" y="36"/>
                      </a:cubicBezTo>
                      <a:lnTo>
                        <a:pt x="28" y="245"/>
                      </a:lnTo>
                      <a:cubicBezTo>
                        <a:pt x="264" y="211"/>
                        <a:pt x="514" y="170"/>
                        <a:pt x="759" y="170"/>
                      </a:cubicBezTo>
                      <a:cubicBezTo>
                        <a:pt x="908" y="170"/>
                        <a:pt x="1055" y="185"/>
                        <a:pt x="1196" y="226"/>
                      </a:cubicBezTo>
                      <a:cubicBezTo>
                        <a:pt x="1241" y="245"/>
                        <a:pt x="1268" y="299"/>
                        <a:pt x="1287" y="371"/>
                      </a:cubicBezTo>
                      <a:cubicBezTo>
                        <a:pt x="1359" y="752"/>
                        <a:pt x="1187" y="1168"/>
                        <a:pt x="1232" y="1567"/>
                      </a:cubicBezTo>
                      <a:cubicBezTo>
                        <a:pt x="1286" y="1773"/>
                        <a:pt x="1521" y="1896"/>
                        <a:pt x="1729" y="1896"/>
                      </a:cubicBezTo>
                      <a:cubicBezTo>
                        <a:pt x="1767" y="1896"/>
                        <a:pt x="1804" y="1892"/>
                        <a:pt x="1839" y="1883"/>
                      </a:cubicBezTo>
                      <a:cubicBezTo>
                        <a:pt x="1957" y="1857"/>
                        <a:pt x="2066" y="1802"/>
                        <a:pt x="2162" y="1732"/>
                      </a:cubicBezTo>
                      <a:lnTo>
                        <a:pt x="2162" y="1732"/>
                      </a:lnTo>
                      <a:cubicBezTo>
                        <a:pt x="2034" y="1822"/>
                        <a:pt x="1882" y="1876"/>
                        <a:pt x="1734" y="1876"/>
                      </a:cubicBezTo>
                      <a:cubicBezTo>
                        <a:pt x="1577" y="1876"/>
                        <a:pt x="1425" y="1814"/>
                        <a:pt x="1314" y="1666"/>
                      </a:cubicBezTo>
                      <a:cubicBezTo>
                        <a:pt x="1241" y="1567"/>
                        <a:pt x="1278" y="1440"/>
                        <a:pt x="1287" y="1322"/>
                      </a:cubicBezTo>
                      <a:cubicBezTo>
                        <a:pt x="1332" y="996"/>
                        <a:pt x="1450" y="688"/>
                        <a:pt x="1413" y="344"/>
                      </a:cubicBezTo>
                      <a:cubicBezTo>
                        <a:pt x="1395" y="245"/>
                        <a:pt x="1350" y="136"/>
                        <a:pt x="1250" y="91"/>
                      </a:cubicBezTo>
                      <a:cubicBezTo>
                        <a:pt x="1160" y="54"/>
                        <a:pt x="1078" y="36"/>
                        <a:pt x="997" y="27"/>
                      </a:cubicBezTo>
                      <a:cubicBezTo>
                        <a:pt x="856" y="8"/>
                        <a:pt x="717" y="0"/>
                        <a:pt x="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1833381" y="2147850"/>
                  <a:ext cx="34425" cy="58325"/>
                </a:xfrm>
                <a:custGeom>
                  <a:avLst/>
                  <a:gdLst/>
                  <a:ahLst/>
                  <a:cxnLst/>
                  <a:rect l="l" t="t" r="r" b="b"/>
                  <a:pathLst>
                    <a:path w="1377" h="2333" extrusionOk="0">
                      <a:moveTo>
                        <a:pt x="91" y="0"/>
                      </a:moveTo>
                      <a:lnTo>
                        <a:pt x="91" y="118"/>
                      </a:lnTo>
                      <a:cubicBezTo>
                        <a:pt x="93" y="116"/>
                        <a:pt x="95" y="115"/>
                        <a:pt x="98" y="115"/>
                      </a:cubicBezTo>
                      <a:cubicBezTo>
                        <a:pt x="105" y="115"/>
                        <a:pt x="111" y="125"/>
                        <a:pt x="118" y="145"/>
                      </a:cubicBezTo>
                      <a:cubicBezTo>
                        <a:pt x="218" y="507"/>
                        <a:pt x="118" y="906"/>
                        <a:pt x="91" y="1277"/>
                      </a:cubicBezTo>
                      <a:lnTo>
                        <a:pt x="55" y="1485"/>
                      </a:lnTo>
                      <a:cubicBezTo>
                        <a:pt x="0" y="1847"/>
                        <a:pt x="236" y="2246"/>
                        <a:pt x="607" y="2318"/>
                      </a:cubicBezTo>
                      <a:cubicBezTo>
                        <a:pt x="652" y="2328"/>
                        <a:pt x="697" y="2333"/>
                        <a:pt x="742" y="2333"/>
                      </a:cubicBezTo>
                      <a:cubicBezTo>
                        <a:pt x="982" y="2333"/>
                        <a:pt x="1209" y="2198"/>
                        <a:pt x="1377" y="2038"/>
                      </a:cubicBezTo>
                      <a:lnTo>
                        <a:pt x="1377" y="2038"/>
                      </a:lnTo>
                      <a:cubicBezTo>
                        <a:pt x="1277" y="2119"/>
                        <a:pt x="1150" y="2210"/>
                        <a:pt x="1024" y="2255"/>
                      </a:cubicBezTo>
                      <a:cubicBezTo>
                        <a:pt x="941" y="2292"/>
                        <a:pt x="855" y="2309"/>
                        <a:pt x="770" y="2309"/>
                      </a:cubicBezTo>
                      <a:cubicBezTo>
                        <a:pt x="439" y="2309"/>
                        <a:pt x="129" y="2049"/>
                        <a:pt x="100" y="1703"/>
                      </a:cubicBezTo>
                      <a:cubicBezTo>
                        <a:pt x="46" y="1422"/>
                        <a:pt x="489" y="46"/>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p:nvPr/>
              </p:nvSpPr>
              <p:spPr>
                <a:xfrm>
                  <a:off x="1819356" y="2176150"/>
                  <a:ext cx="18125" cy="23425"/>
                </a:xfrm>
                <a:custGeom>
                  <a:avLst/>
                  <a:gdLst/>
                  <a:ahLst/>
                  <a:cxnLst/>
                  <a:rect l="l" t="t" r="r" b="b"/>
                  <a:pathLst>
                    <a:path w="725" h="937" extrusionOk="0">
                      <a:moveTo>
                        <a:pt x="670" y="0"/>
                      </a:moveTo>
                      <a:cubicBezTo>
                        <a:pt x="626" y="310"/>
                        <a:pt x="555" y="925"/>
                        <a:pt x="153" y="925"/>
                      </a:cubicBezTo>
                      <a:cubicBezTo>
                        <a:pt x="144" y="925"/>
                        <a:pt x="136" y="924"/>
                        <a:pt x="127" y="924"/>
                      </a:cubicBezTo>
                      <a:cubicBezTo>
                        <a:pt x="72" y="924"/>
                        <a:pt x="9" y="888"/>
                        <a:pt x="0" y="833"/>
                      </a:cubicBezTo>
                      <a:lnTo>
                        <a:pt x="0" y="833"/>
                      </a:lnTo>
                      <a:cubicBezTo>
                        <a:pt x="9" y="888"/>
                        <a:pt x="63" y="924"/>
                        <a:pt x="127" y="933"/>
                      </a:cubicBezTo>
                      <a:cubicBezTo>
                        <a:pt x="146" y="936"/>
                        <a:pt x="165" y="937"/>
                        <a:pt x="183" y="937"/>
                      </a:cubicBezTo>
                      <a:cubicBezTo>
                        <a:pt x="571" y="937"/>
                        <a:pt x="672" y="312"/>
                        <a:pt x="724" y="9"/>
                      </a:cubicBezTo>
                      <a:lnTo>
                        <a:pt x="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1842681" y="2169350"/>
                  <a:ext cx="22875" cy="14375"/>
                </a:xfrm>
                <a:custGeom>
                  <a:avLst/>
                  <a:gdLst/>
                  <a:ahLst/>
                  <a:cxnLst/>
                  <a:rect l="l" t="t" r="r" b="b"/>
                  <a:pathLst>
                    <a:path w="915" h="575" extrusionOk="0">
                      <a:moveTo>
                        <a:pt x="18" y="1"/>
                      </a:moveTo>
                      <a:cubicBezTo>
                        <a:pt x="1" y="335"/>
                        <a:pt x="258" y="574"/>
                        <a:pt x="514" y="574"/>
                      </a:cubicBezTo>
                      <a:cubicBezTo>
                        <a:pt x="667" y="574"/>
                        <a:pt x="820" y="490"/>
                        <a:pt x="914" y="290"/>
                      </a:cubicBezTo>
                      <a:lnTo>
                        <a:pt x="914" y="290"/>
                      </a:lnTo>
                      <a:cubicBezTo>
                        <a:pt x="820" y="475"/>
                        <a:pt x="674" y="554"/>
                        <a:pt x="530" y="554"/>
                      </a:cubicBezTo>
                      <a:cubicBezTo>
                        <a:pt x="284" y="554"/>
                        <a:pt x="44" y="326"/>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1812556" y="2122000"/>
                  <a:ext cx="33075" cy="21125"/>
                </a:xfrm>
                <a:custGeom>
                  <a:avLst/>
                  <a:gdLst/>
                  <a:ahLst/>
                  <a:cxnLst/>
                  <a:rect l="l" t="t" r="r" b="b"/>
                  <a:pathLst>
                    <a:path w="1323" h="845" extrusionOk="0">
                      <a:moveTo>
                        <a:pt x="790" y="1"/>
                      </a:moveTo>
                      <a:cubicBezTo>
                        <a:pt x="521" y="1"/>
                        <a:pt x="212" y="165"/>
                        <a:pt x="0" y="346"/>
                      </a:cubicBezTo>
                      <a:lnTo>
                        <a:pt x="73" y="428"/>
                      </a:lnTo>
                      <a:cubicBezTo>
                        <a:pt x="268" y="243"/>
                        <a:pt x="562" y="64"/>
                        <a:pt x="818" y="64"/>
                      </a:cubicBezTo>
                      <a:cubicBezTo>
                        <a:pt x="1001" y="64"/>
                        <a:pt x="1165" y="155"/>
                        <a:pt x="1259" y="401"/>
                      </a:cubicBezTo>
                      <a:cubicBezTo>
                        <a:pt x="1304" y="554"/>
                        <a:pt x="1232" y="736"/>
                        <a:pt x="1114" y="844"/>
                      </a:cubicBezTo>
                      <a:cubicBezTo>
                        <a:pt x="1241" y="736"/>
                        <a:pt x="1322" y="564"/>
                        <a:pt x="1286" y="391"/>
                      </a:cubicBezTo>
                      <a:cubicBezTo>
                        <a:pt x="1194" y="106"/>
                        <a:pt x="1004"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1808256" y="2100450"/>
                  <a:ext cx="18800" cy="22975"/>
                </a:xfrm>
                <a:custGeom>
                  <a:avLst/>
                  <a:gdLst/>
                  <a:ahLst/>
                  <a:cxnLst/>
                  <a:rect l="l" t="t" r="r" b="b"/>
                  <a:pathLst>
                    <a:path w="752" h="919" extrusionOk="0">
                      <a:moveTo>
                        <a:pt x="277" y="0"/>
                      </a:moveTo>
                      <a:cubicBezTo>
                        <a:pt x="169" y="0"/>
                        <a:pt x="71" y="51"/>
                        <a:pt x="0" y="122"/>
                      </a:cubicBezTo>
                      <a:cubicBezTo>
                        <a:pt x="74" y="55"/>
                        <a:pt x="160" y="24"/>
                        <a:pt x="244" y="24"/>
                      </a:cubicBezTo>
                      <a:cubicBezTo>
                        <a:pt x="376" y="24"/>
                        <a:pt x="501" y="101"/>
                        <a:pt x="562" y="239"/>
                      </a:cubicBezTo>
                      <a:cubicBezTo>
                        <a:pt x="652" y="448"/>
                        <a:pt x="562" y="683"/>
                        <a:pt x="444" y="864"/>
                      </a:cubicBezTo>
                      <a:lnTo>
                        <a:pt x="535" y="918"/>
                      </a:lnTo>
                      <a:cubicBezTo>
                        <a:pt x="725" y="620"/>
                        <a:pt x="752" y="95"/>
                        <a:pt x="326" y="4"/>
                      </a:cubicBezTo>
                      <a:cubicBezTo>
                        <a:pt x="310" y="2"/>
                        <a:pt x="293"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1809156" y="2109200"/>
                  <a:ext cx="12925" cy="16025"/>
                </a:xfrm>
                <a:custGeom>
                  <a:avLst/>
                  <a:gdLst/>
                  <a:ahLst/>
                  <a:cxnLst/>
                  <a:rect l="l" t="t" r="r" b="b"/>
                  <a:pathLst>
                    <a:path w="517" h="641" extrusionOk="0">
                      <a:moveTo>
                        <a:pt x="165" y="0"/>
                      </a:moveTo>
                      <a:cubicBezTo>
                        <a:pt x="100" y="0"/>
                        <a:pt x="35" y="22"/>
                        <a:pt x="1" y="70"/>
                      </a:cubicBezTo>
                      <a:cubicBezTo>
                        <a:pt x="36" y="35"/>
                        <a:pt x="79" y="20"/>
                        <a:pt x="123" y="20"/>
                      </a:cubicBezTo>
                      <a:cubicBezTo>
                        <a:pt x="224" y="20"/>
                        <a:pt x="333" y="97"/>
                        <a:pt x="390" y="179"/>
                      </a:cubicBezTo>
                      <a:cubicBezTo>
                        <a:pt x="462" y="306"/>
                        <a:pt x="417" y="469"/>
                        <a:pt x="363" y="596"/>
                      </a:cubicBezTo>
                      <a:lnTo>
                        <a:pt x="462" y="641"/>
                      </a:lnTo>
                      <a:cubicBezTo>
                        <a:pt x="489" y="559"/>
                        <a:pt x="499" y="478"/>
                        <a:pt x="508" y="387"/>
                      </a:cubicBezTo>
                      <a:cubicBezTo>
                        <a:pt x="517" y="215"/>
                        <a:pt x="390" y="43"/>
                        <a:pt x="227" y="7"/>
                      </a:cubicBezTo>
                      <a:cubicBezTo>
                        <a:pt x="207" y="3"/>
                        <a:pt x="186"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1823181" y="2095200"/>
                  <a:ext cx="18150" cy="22575"/>
                </a:xfrm>
                <a:custGeom>
                  <a:avLst/>
                  <a:gdLst/>
                  <a:ahLst/>
                  <a:cxnLst/>
                  <a:rect l="l" t="t" r="r" b="b"/>
                  <a:pathLst>
                    <a:path w="726" h="903" extrusionOk="0">
                      <a:moveTo>
                        <a:pt x="400" y="0"/>
                      </a:moveTo>
                      <a:cubicBezTo>
                        <a:pt x="285" y="0"/>
                        <a:pt x="171" y="57"/>
                        <a:pt x="101" y="142"/>
                      </a:cubicBezTo>
                      <a:cubicBezTo>
                        <a:pt x="177" y="52"/>
                        <a:pt x="283" y="10"/>
                        <a:pt x="383" y="10"/>
                      </a:cubicBezTo>
                      <a:cubicBezTo>
                        <a:pt x="557" y="10"/>
                        <a:pt x="714" y="138"/>
                        <a:pt x="662" y="368"/>
                      </a:cubicBezTo>
                      <a:cubicBezTo>
                        <a:pt x="580" y="640"/>
                        <a:pt x="245" y="757"/>
                        <a:pt x="1" y="857"/>
                      </a:cubicBezTo>
                      <a:lnTo>
                        <a:pt x="19" y="902"/>
                      </a:lnTo>
                      <a:cubicBezTo>
                        <a:pt x="282" y="793"/>
                        <a:pt x="608" y="667"/>
                        <a:pt x="689" y="368"/>
                      </a:cubicBezTo>
                      <a:cubicBezTo>
                        <a:pt x="725" y="223"/>
                        <a:pt x="653" y="51"/>
                        <a:pt x="499" y="15"/>
                      </a:cubicBezTo>
                      <a:cubicBezTo>
                        <a:pt x="467" y="5"/>
                        <a:pt x="433"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1821381" y="2129850"/>
                  <a:ext cx="17225" cy="20050"/>
                </a:xfrm>
                <a:custGeom>
                  <a:avLst/>
                  <a:gdLst/>
                  <a:ahLst/>
                  <a:cxnLst/>
                  <a:rect l="l" t="t" r="r" b="b"/>
                  <a:pathLst>
                    <a:path w="689" h="802" extrusionOk="0">
                      <a:moveTo>
                        <a:pt x="260" y="1"/>
                      </a:moveTo>
                      <a:cubicBezTo>
                        <a:pt x="213" y="1"/>
                        <a:pt x="167" y="11"/>
                        <a:pt x="127" y="32"/>
                      </a:cubicBezTo>
                      <a:cubicBezTo>
                        <a:pt x="164" y="20"/>
                        <a:pt x="200" y="14"/>
                        <a:pt x="235" y="14"/>
                      </a:cubicBezTo>
                      <a:cubicBezTo>
                        <a:pt x="426" y="14"/>
                        <a:pt x="578" y="187"/>
                        <a:pt x="517" y="385"/>
                      </a:cubicBezTo>
                      <a:cubicBezTo>
                        <a:pt x="462" y="603"/>
                        <a:pt x="200" y="675"/>
                        <a:pt x="0" y="693"/>
                      </a:cubicBezTo>
                      <a:lnTo>
                        <a:pt x="10" y="802"/>
                      </a:lnTo>
                      <a:cubicBezTo>
                        <a:pt x="127" y="784"/>
                        <a:pt x="245" y="748"/>
                        <a:pt x="354" y="693"/>
                      </a:cubicBezTo>
                      <a:cubicBezTo>
                        <a:pt x="589" y="585"/>
                        <a:pt x="689" y="231"/>
                        <a:pt x="462" y="68"/>
                      </a:cubicBezTo>
                      <a:cubicBezTo>
                        <a:pt x="407" y="25"/>
                        <a:pt x="333" y="1"/>
                        <a:pt x="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7"/>
                <p:cNvSpPr/>
                <p:nvPr/>
              </p:nvSpPr>
              <p:spPr>
                <a:xfrm>
                  <a:off x="1832931" y="2148075"/>
                  <a:ext cx="30575" cy="23125"/>
                </a:xfrm>
                <a:custGeom>
                  <a:avLst/>
                  <a:gdLst/>
                  <a:ahLst/>
                  <a:cxnLst/>
                  <a:rect l="l" t="t" r="r" b="b"/>
                  <a:pathLst>
                    <a:path w="1223" h="925" extrusionOk="0">
                      <a:moveTo>
                        <a:pt x="0" y="0"/>
                      </a:moveTo>
                      <a:lnTo>
                        <a:pt x="0" y="9"/>
                      </a:lnTo>
                      <a:lnTo>
                        <a:pt x="0" y="109"/>
                      </a:lnTo>
                      <a:cubicBezTo>
                        <a:pt x="218" y="127"/>
                        <a:pt x="489" y="191"/>
                        <a:pt x="598" y="399"/>
                      </a:cubicBezTo>
                      <a:cubicBezTo>
                        <a:pt x="634" y="471"/>
                        <a:pt x="643" y="544"/>
                        <a:pt x="643" y="625"/>
                      </a:cubicBezTo>
                      <a:cubicBezTo>
                        <a:pt x="634" y="725"/>
                        <a:pt x="697" y="806"/>
                        <a:pt x="770" y="852"/>
                      </a:cubicBezTo>
                      <a:cubicBezTo>
                        <a:pt x="828" y="898"/>
                        <a:pt x="905" y="924"/>
                        <a:pt x="978" y="924"/>
                      </a:cubicBezTo>
                      <a:cubicBezTo>
                        <a:pt x="1077" y="924"/>
                        <a:pt x="1169" y="876"/>
                        <a:pt x="1195" y="761"/>
                      </a:cubicBezTo>
                      <a:cubicBezTo>
                        <a:pt x="1223" y="679"/>
                        <a:pt x="1223" y="598"/>
                        <a:pt x="1214" y="517"/>
                      </a:cubicBezTo>
                      <a:lnTo>
                        <a:pt x="1214" y="517"/>
                      </a:lnTo>
                      <a:cubicBezTo>
                        <a:pt x="1214" y="598"/>
                        <a:pt x="1214" y="679"/>
                        <a:pt x="1186" y="752"/>
                      </a:cubicBezTo>
                      <a:cubicBezTo>
                        <a:pt x="1156" y="852"/>
                        <a:pt x="1079" y="893"/>
                        <a:pt x="995" y="893"/>
                      </a:cubicBezTo>
                      <a:cubicBezTo>
                        <a:pt x="851" y="893"/>
                        <a:pt x="686" y="774"/>
                        <a:pt x="697" y="625"/>
                      </a:cubicBezTo>
                      <a:cubicBezTo>
                        <a:pt x="752" y="236"/>
                        <a:pt x="335" y="2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7"/>
                <p:cNvSpPr/>
                <p:nvPr/>
              </p:nvSpPr>
              <p:spPr>
                <a:xfrm>
                  <a:off x="1813831" y="2166300"/>
                  <a:ext cx="16625" cy="22775"/>
                </a:xfrm>
                <a:custGeom>
                  <a:avLst/>
                  <a:gdLst/>
                  <a:ahLst/>
                  <a:cxnLst/>
                  <a:rect l="l" t="t" r="r" b="b"/>
                  <a:pathLst>
                    <a:path w="665" h="911" extrusionOk="0">
                      <a:moveTo>
                        <a:pt x="4" y="811"/>
                      </a:moveTo>
                      <a:cubicBezTo>
                        <a:pt x="2" y="813"/>
                        <a:pt x="1" y="816"/>
                        <a:pt x="1" y="819"/>
                      </a:cubicBezTo>
                      <a:lnTo>
                        <a:pt x="1" y="819"/>
                      </a:lnTo>
                      <a:cubicBezTo>
                        <a:pt x="1" y="816"/>
                        <a:pt x="2" y="814"/>
                        <a:pt x="4" y="811"/>
                      </a:cubicBezTo>
                      <a:close/>
                      <a:moveTo>
                        <a:pt x="1" y="819"/>
                      </a:moveTo>
                      <a:cubicBezTo>
                        <a:pt x="1" y="823"/>
                        <a:pt x="2" y="827"/>
                        <a:pt x="4" y="830"/>
                      </a:cubicBezTo>
                      <a:lnTo>
                        <a:pt x="4" y="830"/>
                      </a:lnTo>
                      <a:cubicBezTo>
                        <a:pt x="3" y="826"/>
                        <a:pt x="2" y="822"/>
                        <a:pt x="1" y="819"/>
                      </a:cubicBezTo>
                      <a:close/>
                      <a:moveTo>
                        <a:pt x="237" y="0"/>
                      </a:moveTo>
                      <a:cubicBezTo>
                        <a:pt x="164" y="0"/>
                        <a:pt x="91" y="10"/>
                        <a:pt x="31" y="23"/>
                      </a:cubicBezTo>
                      <a:lnTo>
                        <a:pt x="31" y="32"/>
                      </a:lnTo>
                      <a:lnTo>
                        <a:pt x="58" y="132"/>
                      </a:lnTo>
                      <a:cubicBezTo>
                        <a:pt x="132" y="111"/>
                        <a:pt x="211" y="96"/>
                        <a:pt x="288" y="96"/>
                      </a:cubicBezTo>
                      <a:cubicBezTo>
                        <a:pt x="344" y="96"/>
                        <a:pt x="398" y="104"/>
                        <a:pt x="447" y="123"/>
                      </a:cubicBezTo>
                      <a:cubicBezTo>
                        <a:pt x="665" y="213"/>
                        <a:pt x="511" y="720"/>
                        <a:pt x="375" y="838"/>
                      </a:cubicBezTo>
                      <a:cubicBezTo>
                        <a:pt x="327" y="877"/>
                        <a:pt x="268" y="893"/>
                        <a:pt x="208" y="893"/>
                      </a:cubicBezTo>
                      <a:cubicBezTo>
                        <a:pt x="144" y="893"/>
                        <a:pt x="78" y="875"/>
                        <a:pt x="22" y="847"/>
                      </a:cubicBezTo>
                      <a:cubicBezTo>
                        <a:pt x="17" y="842"/>
                        <a:pt x="9" y="837"/>
                        <a:pt x="4" y="830"/>
                      </a:cubicBezTo>
                      <a:lnTo>
                        <a:pt x="4" y="830"/>
                      </a:lnTo>
                      <a:cubicBezTo>
                        <a:pt x="9" y="840"/>
                        <a:pt x="17" y="851"/>
                        <a:pt x="22" y="856"/>
                      </a:cubicBezTo>
                      <a:cubicBezTo>
                        <a:pt x="79" y="890"/>
                        <a:pt x="150" y="910"/>
                        <a:pt x="220" y="910"/>
                      </a:cubicBezTo>
                      <a:cubicBezTo>
                        <a:pt x="281" y="910"/>
                        <a:pt x="342" y="894"/>
                        <a:pt x="393" y="856"/>
                      </a:cubicBezTo>
                      <a:cubicBezTo>
                        <a:pt x="556" y="711"/>
                        <a:pt x="619" y="476"/>
                        <a:pt x="619" y="249"/>
                      </a:cubicBezTo>
                      <a:cubicBezTo>
                        <a:pt x="600" y="56"/>
                        <a:pt x="416" y="0"/>
                        <a:pt x="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1815506" y="2158475"/>
                  <a:ext cx="14725" cy="9075"/>
                </a:xfrm>
                <a:custGeom>
                  <a:avLst/>
                  <a:gdLst/>
                  <a:ahLst/>
                  <a:cxnLst/>
                  <a:rect l="l" t="t" r="r" b="b"/>
                  <a:pathLst>
                    <a:path w="589" h="363" extrusionOk="0">
                      <a:moveTo>
                        <a:pt x="462" y="1"/>
                      </a:moveTo>
                      <a:lnTo>
                        <a:pt x="462" y="1"/>
                      </a:lnTo>
                      <a:cubicBezTo>
                        <a:pt x="534" y="19"/>
                        <a:pt x="552" y="101"/>
                        <a:pt x="543" y="164"/>
                      </a:cubicBezTo>
                      <a:cubicBezTo>
                        <a:pt x="548" y="259"/>
                        <a:pt x="456" y="286"/>
                        <a:pt x="347" y="286"/>
                      </a:cubicBezTo>
                      <a:cubicBezTo>
                        <a:pt x="228" y="286"/>
                        <a:pt x="88" y="255"/>
                        <a:pt x="27" y="245"/>
                      </a:cubicBezTo>
                      <a:lnTo>
                        <a:pt x="18" y="245"/>
                      </a:lnTo>
                      <a:lnTo>
                        <a:pt x="0" y="345"/>
                      </a:lnTo>
                      <a:cubicBezTo>
                        <a:pt x="65" y="349"/>
                        <a:pt x="172" y="362"/>
                        <a:pt x="277" y="362"/>
                      </a:cubicBezTo>
                      <a:cubicBezTo>
                        <a:pt x="420" y="362"/>
                        <a:pt x="559" y="337"/>
                        <a:pt x="580" y="227"/>
                      </a:cubicBezTo>
                      <a:cubicBezTo>
                        <a:pt x="589" y="137"/>
                        <a:pt x="571" y="10"/>
                        <a:pt x="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1841756" y="2202175"/>
                  <a:ext cx="21300" cy="31250"/>
                </a:xfrm>
                <a:custGeom>
                  <a:avLst/>
                  <a:gdLst/>
                  <a:ahLst/>
                  <a:cxnLst/>
                  <a:rect l="l" t="t" r="r" b="b"/>
                  <a:pathLst>
                    <a:path w="852" h="1250" extrusionOk="0">
                      <a:moveTo>
                        <a:pt x="19" y="0"/>
                      </a:moveTo>
                      <a:lnTo>
                        <a:pt x="0" y="19"/>
                      </a:lnTo>
                      <a:cubicBezTo>
                        <a:pt x="272" y="281"/>
                        <a:pt x="842" y="861"/>
                        <a:pt x="553" y="1250"/>
                      </a:cubicBezTo>
                      <a:cubicBezTo>
                        <a:pt x="852" y="861"/>
                        <a:pt x="281" y="272"/>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1829531" y="2188150"/>
                  <a:ext cx="20850" cy="46200"/>
                </a:xfrm>
                <a:custGeom>
                  <a:avLst/>
                  <a:gdLst/>
                  <a:ahLst/>
                  <a:cxnLst/>
                  <a:rect l="l" t="t" r="r" b="b"/>
                  <a:pathLst>
                    <a:path w="834" h="1848" extrusionOk="0">
                      <a:moveTo>
                        <a:pt x="200" y="0"/>
                      </a:moveTo>
                      <a:cubicBezTo>
                        <a:pt x="127" y="199"/>
                        <a:pt x="46" y="435"/>
                        <a:pt x="100" y="652"/>
                      </a:cubicBezTo>
                      <a:cubicBezTo>
                        <a:pt x="118" y="697"/>
                        <a:pt x="154" y="733"/>
                        <a:pt x="182" y="761"/>
                      </a:cubicBezTo>
                      <a:cubicBezTo>
                        <a:pt x="308" y="860"/>
                        <a:pt x="489" y="987"/>
                        <a:pt x="589" y="1105"/>
                      </a:cubicBezTo>
                      <a:cubicBezTo>
                        <a:pt x="761" y="1304"/>
                        <a:pt x="824" y="1594"/>
                        <a:pt x="824" y="1847"/>
                      </a:cubicBezTo>
                      <a:cubicBezTo>
                        <a:pt x="833" y="1494"/>
                        <a:pt x="698" y="1123"/>
                        <a:pt x="399" y="915"/>
                      </a:cubicBezTo>
                      <a:lnTo>
                        <a:pt x="200" y="752"/>
                      </a:lnTo>
                      <a:cubicBezTo>
                        <a:pt x="0" y="570"/>
                        <a:pt x="154" y="217"/>
                        <a:pt x="218" y="9"/>
                      </a:cubicBezTo>
                      <a:lnTo>
                        <a:pt x="2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1792641" y="2233425"/>
                  <a:ext cx="34649" cy="22576"/>
                </a:xfrm>
                <a:custGeom>
                  <a:avLst/>
                  <a:gdLst/>
                  <a:ahLst/>
                  <a:cxnLst/>
                  <a:rect l="l" t="t" r="r" b="b"/>
                  <a:pathLst>
                    <a:path w="1225" h="825" extrusionOk="0">
                      <a:moveTo>
                        <a:pt x="209" y="1"/>
                      </a:moveTo>
                      <a:lnTo>
                        <a:pt x="0" y="46"/>
                      </a:lnTo>
                      <a:cubicBezTo>
                        <a:pt x="59" y="295"/>
                        <a:pt x="223" y="643"/>
                        <a:pt x="516" y="643"/>
                      </a:cubicBezTo>
                      <a:cubicBezTo>
                        <a:pt x="542" y="643"/>
                        <a:pt x="570" y="641"/>
                        <a:pt x="598" y="635"/>
                      </a:cubicBezTo>
                      <a:cubicBezTo>
                        <a:pt x="707" y="590"/>
                        <a:pt x="832" y="548"/>
                        <a:pt x="935" y="548"/>
                      </a:cubicBezTo>
                      <a:cubicBezTo>
                        <a:pt x="1065" y="548"/>
                        <a:pt x="1160" y="614"/>
                        <a:pt x="1150" y="825"/>
                      </a:cubicBezTo>
                      <a:cubicBezTo>
                        <a:pt x="1224" y="552"/>
                        <a:pt x="1033" y="447"/>
                        <a:pt x="813" y="447"/>
                      </a:cubicBezTo>
                      <a:cubicBezTo>
                        <a:pt x="763" y="447"/>
                        <a:pt x="712" y="452"/>
                        <a:pt x="661" y="462"/>
                      </a:cubicBezTo>
                      <a:lnTo>
                        <a:pt x="571" y="481"/>
                      </a:lnTo>
                      <a:cubicBezTo>
                        <a:pt x="559" y="482"/>
                        <a:pt x="547" y="483"/>
                        <a:pt x="535" y="483"/>
                      </a:cubicBezTo>
                      <a:cubicBezTo>
                        <a:pt x="326" y="483"/>
                        <a:pt x="243" y="18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1808493" y="2247240"/>
                  <a:ext cx="23250" cy="29450"/>
                </a:xfrm>
                <a:custGeom>
                  <a:avLst/>
                  <a:gdLst/>
                  <a:ahLst/>
                  <a:cxnLst/>
                  <a:rect l="l" t="t" r="r" b="b"/>
                  <a:pathLst>
                    <a:path w="930" h="1178" extrusionOk="0">
                      <a:moveTo>
                        <a:pt x="27" y="1"/>
                      </a:moveTo>
                      <a:lnTo>
                        <a:pt x="0" y="101"/>
                      </a:lnTo>
                      <a:cubicBezTo>
                        <a:pt x="272" y="164"/>
                        <a:pt x="589" y="263"/>
                        <a:pt x="752" y="499"/>
                      </a:cubicBezTo>
                      <a:cubicBezTo>
                        <a:pt x="930" y="791"/>
                        <a:pt x="681" y="1157"/>
                        <a:pt x="386" y="1157"/>
                      </a:cubicBezTo>
                      <a:cubicBezTo>
                        <a:pt x="306" y="1157"/>
                        <a:pt x="224" y="1131"/>
                        <a:pt x="145" y="1069"/>
                      </a:cubicBezTo>
                      <a:cubicBezTo>
                        <a:pt x="72" y="1006"/>
                        <a:pt x="18" y="916"/>
                        <a:pt x="0" y="816"/>
                      </a:cubicBezTo>
                      <a:lnTo>
                        <a:pt x="0" y="816"/>
                      </a:lnTo>
                      <a:cubicBezTo>
                        <a:pt x="18" y="916"/>
                        <a:pt x="63" y="1006"/>
                        <a:pt x="145" y="1078"/>
                      </a:cubicBezTo>
                      <a:cubicBezTo>
                        <a:pt x="227" y="1147"/>
                        <a:pt x="317" y="1177"/>
                        <a:pt x="404" y="1177"/>
                      </a:cubicBezTo>
                      <a:cubicBezTo>
                        <a:pt x="660" y="1177"/>
                        <a:pt x="894" y="917"/>
                        <a:pt x="860" y="626"/>
                      </a:cubicBezTo>
                      <a:cubicBezTo>
                        <a:pt x="779" y="245"/>
                        <a:pt x="353" y="10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1808255" y="2229101"/>
                  <a:ext cx="17000" cy="21300"/>
                </a:xfrm>
                <a:custGeom>
                  <a:avLst/>
                  <a:gdLst/>
                  <a:ahLst/>
                  <a:cxnLst/>
                  <a:rect l="l" t="t" r="r" b="b"/>
                  <a:pathLst>
                    <a:path w="680" h="852" extrusionOk="0">
                      <a:moveTo>
                        <a:pt x="190" y="0"/>
                      </a:moveTo>
                      <a:cubicBezTo>
                        <a:pt x="679" y="254"/>
                        <a:pt x="453" y="661"/>
                        <a:pt x="0" y="752"/>
                      </a:cubicBezTo>
                      <a:lnTo>
                        <a:pt x="27" y="851"/>
                      </a:lnTo>
                      <a:cubicBezTo>
                        <a:pt x="308" y="779"/>
                        <a:pt x="679" y="462"/>
                        <a:pt x="435" y="172"/>
                      </a:cubicBezTo>
                      <a:cubicBezTo>
                        <a:pt x="362" y="91"/>
                        <a:pt x="281" y="45"/>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7"/>
                <p:cNvSpPr/>
                <p:nvPr/>
              </p:nvSpPr>
              <p:spPr>
                <a:xfrm>
                  <a:off x="1809421" y="2248879"/>
                  <a:ext cx="22650" cy="16800"/>
                </a:xfrm>
                <a:custGeom>
                  <a:avLst/>
                  <a:gdLst/>
                  <a:ahLst/>
                  <a:cxnLst/>
                  <a:rect l="l" t="t" r="r" b="b"/>
                  <a:pathLst>
                    <a:path w="906" h="672" extrusionOk="0">
                      <a:moveTo>
                        <a:pt x="27" y="0"/>
                      </a:moveTo>
                      <a:lnTo>
                        <a:pt x="0" y="45"/>
                      </a:lnTo>
                      <a:cubicBezTo>
                        <a:pt x="100" y="100"/>
                        <a:pt x="199" y="154"/>
                        <a:pt x="272" y="236"/>
                      </a:cubicBezTo>
                      <a:cubicBezTo>
                        <a:pt x="389" y="362"/>
                        <a:pt x="407" y="580"/>
                        <a:pt x="570" y="652"/>
                      </a:cubicBezTo>
                      <a:cubicBezTo>
                        <a:pt x="601" y="665"/>
                        <a:pt x="635" y="671"/>
                        <a:pt x="668" y="671"/>
                      </a:cubicBezTo>
                      <a:cubicBezTo>
                        <a:pt x="754" y="671"/>
                        <a:pt x="839" y="630"/>
                        <a:pt x="878" y="552"/>
                      </a:cubicBezTo>
                      <a:cubicBezTo>
                        <a:pt x="905" y="498"/>
                        <a:pt x="905" y="435"/>
                        <a:pt x="878" y="380"/>
                      </a:cubicBezTo>
                      <a:lnTo>
                        <a:pt x="878" y="380"/>
                      </a:lnTo>
                      <a:cubicBezTo>
                        <a:pt x="896" y="435"/>
                        <a:pt x="905" y="498"/>
                        <a:pt x="878" y="543"/>
                      </a:cubicBezTo>
                      <a:cubicBezTo>
                        <a:pt x="836" y="615"/>
                        <a:pt x="759" y="649"/>
                        <a:pt x="682" y="649"/>
                      </a:cubicBezTo>
                      <a:cubicBezTo>
                        <a:pt x="593" y="649"/>
                        <a:pt x="505" y="604"/>
                        <a:pt x="471" y="516"/>
                      </a:cubicBezTo>
                      <a:cubicBezTo>
                        <a:pt x="417" y="417"/>
                        <a:pt x="380" y="308"/>
                        <a:pt x="308" y="208"/>
                      </a:cubicBezTo>
                      <a:cubicBezTo>
                        <a:pt x="226" y="118"/>
                        <a:pt x="127" y="64"/>
                        <a:pt x="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7"/>
                <p:cNvSpPr/>
                <p:nvPr/>
              </p:nvSpPr>
              <p:spPr>
                <a:xfrm>
                  <a:off x="1812556" y="2241050"/>
                  <a:ext cx="32175" cy="16575"/>
                </a:xfrm>
                <a:custGeom>
                  <a:avLst/>
                  <a:gdLst/>
                  <a:ahLst/>
                  <a:cxnLst/>
                  <a:rect l="l" t="t" r="r" b="b"/>
                  <a:pathLst>
                    <a:path w="1287" h="663" extrusionOk="0">
                      <a:moveTo>
                        <a:pt x="773" y="1"/>
                      </a:moveTo>
                      <a:cubicBezTo>
                        <a:pt x="505" y="1"/>
                        <a:pt x="241" y="131"/>
                        <a:pt x="0" y="225"/>
                      </a:cubicBezTo>
                      <a:lnTo>
                        <a:pt x="46" y="316"/>
                      </a:lnTo>
                      <a:cubicBezTo>
                        <a:pt x="290" y="198"/>
                        <a:pt x="544" y="80"/>
                        <a:pt x="824" y="62"/>
                      </a:cubicBezTo>
                      <a:cubicBezTo>
                        <a:pt x="833" y="61"/>
                        <a:pt x="842" y="61"/>
                        <a:pt x="851" y="61"/>
                      </a:cubicBezTo>
                      <a:cubicBezTo>
                        <a:pt x="1116" y="61"/>
                        <a:pt x="1278" y="448"/>
                        <a:pt x="1033" y="605"/>
                      </a:cubicBezTo>
                      <a:cubicBezTo>
                        <a:pt x="973" y="633"/>
                        <a:pt x="915" y="647"/>
                        <a:pt x="864" y="647"/>
                      </a:cubicBezTo>
                      <a:cubicBezTo>
                        <a:pt x="742" y="647"/>
                        <a:pt x="655" y="569"/>
                        <a:pt x="661" y="397"/>
                      </a:cubicBezTo>
                      <a:lnTo>
                        <a:pt x="661" y="397"/>
                      </a:lnTo>
                      <a:cubicBezTo>
                        <a:pt x="642" y="579"/>
                        <a:pt x="738" y="663"/>
                        <a:pt x="871" y="663"/>
                      </a:cubicBezTo>
                      <a:cubicBezTo>
                        <a:pt x="924" y="663"/>
                        <a:pt x="982" y="649"/>
                        <a:pt x="1042" y="624"/>
                      </a:cubicBezTo>
                      <a:cubicBezTo>
                        <a:pt x="1286" y="497"/>
                        <a:pt x="1214" y="117"/>
                        <a:pt x="969" y="26"/>
                      </a:cubicBezTo>
                      <a:cubicBezTo>
                        <a:pt x="904" y="8"/>
                        <a:pt x="838" y="1"/>
                        <a:pt x="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1841331" y="2247239"/>
                  <a:ext cx="10800" cy="7450"/>
                </a:xfrm>
                <a:custGeom>
                  <a:avLst/>
                  <a:gdLst/>
                  <a:ahLst/>
                  <a:cxnLst/>
                  <a:rect l="l" t="t" r="r" b="b"/>
                  <a:pathLst>
                    <a:path w="432" h="298" extrusionOk="0">
                      <a:moveTo>
                        <a:pt x="362" y="0"/>
                      </a:moveTo>
                      <a:lnTo>
                        <a:pt x="362" y="0"/>
                      </a:lnTo>
                      <a:cubicBezTo>
                        <a:pt x="373" y="14"/>
                        <a:pt x="384" y="29"/>
                        <a:pt x="393" y="44"/>
                      </a:cubicBezTo>
                      <a:lnTo>
                        <a:pt x="393" y="44"/>
                      </a:lnTo>
                      <a:cubicBezTo>
                        <a:pt x="385" y="28"/>
                        <a:pt x="375" y="13"/>
                        <a:pt x="362" y="0"/>
                      </a:cubicBezTo>
                      <a:close/>
                      <a:moveTo>
                        <a:pt x="393" y="44"/>
                      </a:moveTo>
                      <a:cubicBezTo>
                        <a:pt x="432" y="127"/>
                        <a:pt x="415" y="249"/>
                        <a:pt x="317" y="272"/>
                      </a:cubicBezTo>
                      <a:cubicBezTo>
                        <a:pt x="208" y="272"/>
                        <a:pt x="118" y="191"/>
                        <a:pt x="36" y="118"/>
                      </a:cubicBezTo>
                      <a:lnTo>
                        <a:pt x="0" y="154"/>
                      </a:lnTo>
                      <a:cubicBezTo>
                        <a:pt x="46" y="200"/>
                        <a:pt x="100" y="227"/>
                        <a:pt x="145" y="254"/>
                      </a:cubicBezTo>
                      <a:cubicBezTo>
                        <a:pt x="190" y="281"/>
                        <a:pt x="239" y="297"/>
                        <a:pt x="283" y="297"/>
                      </a:cubicBezTo>
                      <a:cubicBezTo>
                        <a:pt x="355" y="297"/>
                        <a:pt x="415" y="255"/>
                        <a:pt x="426" y="154"/>
                      </a:cubicBezTo>
                      <a:cubicBezTo>
                        <a:pt x="426" y="117"/>
                        <a:pt x="413" y="79"/>
                        <a:pt x="393" y="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54381" y="2211750"/>
                  <a:ext cx="45300" cy="28250"/>
                </a:xfrm>
                <a:custGeom>
                  <a:avLst/>
                  <a:gdLst/>
                  <a:ahLst/>
                  <a:cxnLst/>
                  <a:rect l="l" t="t" r="r" b="b"/>
                  <a:pathLst>
                    <a:path w="1812" h="1130" extrusionOk="0">
                      <a:moveTo>
                        <a:pt x="998" y="1"/>
                      </a:moveTo>
                      <a:cubicBezTo>
                        <a:pt x="766" y="1"/>
                        <a:pt x="517" y="156"/>
                        <a:pt x="263" y="405"/>
                      </a:cubicBezTo>
                      <a:cubicBezTo>
                        <a:pt x="191" y="459"/>
                        <a:pt x="100" y="505"/>
                        <a:pt x="0" y="541"/>
                      </a:cubicBezTo>
                      <a:cubicBezTo>
                        <a:pt x="34" y="548"/>
                        <a:pt x="67" y="552"/>
                        <a:pt x="101" y="552"/>
                      </a:cubicBezTo>
                      <a:cubicBezTo>
                        <a:pt x="279" y="552"/>
                        <a:pt x="460" y="460"/>
                        <a:pt x="589" y="369"/>
                      </a:cubicBezTo>
                      <a:cubicBezTo>
                        <a:pt x="724" y="270"/>
                        <a:pt x="840" y="228"/>
                        <a:pt x="941" y="228"/>
                      </a:cubicBezTo>
                      <a:cubicBezTo>
                        <a:pt x="1301" y="228"/>
                        <a:pt x="1471" y="762"/>
                        <a:pt x="1612" y="1130"/>
                      </a:cubicBezTo>
                      <a:lnTo>
                        <a:pt x="1811" y="1084"/>
                      </a:lnTo>
                      <a:cubicBezTo>
                        <a:pt x="1775" y="876"/>
                        <a:pt x="1712" y="677"/>
                        <a:pt x="1612" y="487"/>
                      </a:cubicBezTo>
                      <a:cubicBezTo>
                        <a:pt x="1430" y="145"/>
                        <a:pt x="1222" y="1"/>
                        <a:pt x="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grpSp>
        <p:nvGrpSpPr>
          <p:cNvPr id="784" name="Google Shape;784;p30"/>
          <p:cNvGrpSpPr/>
          <p:nvPr/>
        </p:nvGrpSpPr>
        <p:grpSpPr>
          <a:xfrm rot="9982711" flipH="1">
            <a:off x="391457" y="766939"/>
            <a:ext cx="487223" cy="2339738"/>
            <a:chOff x="5752725" y="2633175"/>
            <a:chExt cx="50300" cy="241550"/>
          </a:xfrm>
        </p:grpSpPr>
        <p:sp>
          <p:nvSpPr>
            <p:cNvPr id="785" name="Google Shape;785;p30"/>
            <p:cNvSpPr/>
            <p:nvPr/>
          </p:nvSpPr>
          <p:spPr>
            <a:xfrm>
              <a:off x="5755450" y="2633175"/>
              <a:ext cx="29900" cy="111750"/>
            </a:xfrm>
            <a:custGeom>
              <a:avLst/>
              <a:gdLst/>
              <a:ahLst/>
              <a:cxnLst/>
              <a:rect l="l" t="t" r="r" b="b"/>
              <a:pathLst>
                <a:path w="1196" h="4470" extrusionOk="0">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5763375" y="2673450"/>
              <a:ext cx="29450" cy="145125"/>
            </a:xfrm>
            <a:custGeom>
              <a:avLst/>
              <a:gdLst/>
              <a:ahLst/>
              <a:cxnLst/>
              <a:rect l="l" t="t" r="r" b="b"/>
              <a:pathLst>
                <a:path w="1178" h="5805" extrusionOk="0">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5763825" y="2689750"/>
              <a:ext cx="39200" cy="184975"/>
            </a:xfrm>
            <a:custGeom>
              <a:avLst/>
              <a:gdLst/>
              <a:ahLst/>
              <a:cxnLst/>
              <a:rect l="l" t="t" r="r" b="b"/>
              <a:pathLst>
                <a:path w="1568" h="7399" extrusionOk="0">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5752725" y="2710575"/>
              <a:ext cx="35125" cy="55075"/>
            </a:xfrm>
            <a:custGeom>
              <a:avLst/>
              <a:gdLst/>
              <a:ahLst/>
              <a:cxnLst/>
              <a:rect l="l" t="t" r="r" b="b"/>
              <a:pathLst>
                <a:path w="1405" h="2203" extrusionOk="0">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30"/>
          <p:cNvSpPr txBox="1">
            <a:spLocks noGrp="1"/>
          </p:cNvSpPr>
          <p:nvPr>
            <p:ph type="title"/>
          </p:nvPr>
        </p:nvSpPr>
        <p:spPr>
          <a:xfrm>
            <a:off x="4119275" y="2270200"/>
            <a:ext cx="39435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RESULTS</a:t>
            </a:r>
            <a:br>
              <a:rPr lang="en-US" dirty="0"/>
            </a:br>
            <a:r>
              <a:rPr lang="en-US" dirty="0"/>
              <a:t>&amp; DISCUSSION</a:t>
            </a:r>
            <a:endParaRPr dirty="0"/>
          </a:p>
        </p:txBody>
      </p:sp>
      <p:sp>
        <p:nvSpPr>
          <p:cNvPr id="790" name="Google Shape;790;p30"/>
          <p:cNvSpPr txBox="1">
            <a:spLocks noGrp="1"/>
          </p:cNvSpPr>
          <p:nvPr>
            <p:ph type="title" idx="2"/>
          </p:nvPr>
        </p:nvSpPr>
        <p:spPr>
          <a:xfrm>
            <a:off x="4119274" y="1096400"/>
            <a:ext cx="121010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792" name="Google Shape;792;p30"/>
          <p:cNvGrpSpPr/>
          <p:nvPr/>
        </p:nvGrpSpPr>
        <p:grpSpPr>
          <a:xfrm>
            <a:off x="8062835" y="-602181"/>
            <a:ext cx="1191959" cy="5745705"/>
            <a:chOff x="8141600" y="-1326075"/>
            <a:chExt cx="1191959" cy="6206205"/>
          </a:xfrm>
        </p:grpSpPr>
        <p:sp>
          <p:nvSpPr>
            <p:cNvPr id="793" name="Google Shape;793;p30"/>
            <p:cNvSpPr/>
            <p:nvPr/>
          </p:nvSpPr>
          <p:spPr>
            <a:xfrm>
              <a:off x="8141600" y="-1326075"/>
              <a:ext cx="1191959" cy="6081803"/>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8232271" y="-342309"/>
              <a:ext cx="454771" cy="647801"/>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8219428" y="-691251"/>
              <a:ext cx="456055" cy="326084"/>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8224051" y="-376086"/>
              <a:ext cx="215249" cy="228092"/>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8350811" y="-77232"/>
              <a:ext cx="318763" cy="34894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8175248" y="1279877"/>
              <a:ext cx="630463" cy="3338666"/>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8161250" y="1497307"/>
              <a:ext cx="772378" cy="3010784"/>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8689221" y="1976347"/>
              <a:ext cx="178132" cy="979279"/>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8760243" y="244868"/>
              <a:ext cx="239650" cy="181651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8321786" y="4230018"/>
              <a:ext cx="333918" cy="650113"/>
            </a:xfrm>
            <a:custGeom>
              <a:avLst/>
              <a:gdLst/>
              <a:ahLst/>
              <a:cxnLst/>
              <a:rect l="l" t="t" r="r" b="b"/>
              <a:pathLst>
                <a:path w="2600" h="5062" extrusionOk="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8456636" y="3547418"/>
              <a:ext cx="310672" cy="1269916"/>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8834603" y="-544713"/>
              <a:ext cx="400188" cy="1960741"/>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8935805" y="-217862"/>
              <a:ext cx="189691" cy="487777"/>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8343876" y="887911"/>
              <a:ext cx="467614" cy="62763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8421832" y="791333"/>
              <a:ext cx="241962" cy="350229"/>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8316007" y="1472905"/>
              <a:ext cx="283830" cy="368337"/>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8141600" y="-1312205"/>
              <a:ext cx="1154843" cy="6067932"/>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Placeholder 8" descr="A hand with veins on it&#10;&#10;Description automatically generated">
            <a:extLst>
              <a:ext uri="{FF2B5EF4-FFF2-40B4-BE49-F238E27FC236}">
                <a16:creationId xmlns:a16="http://schemas.microsoft.com/office/drawing/2014/main" id="{69E412D7-1D30-FE56-BA36-252F79E91105}"/>
              </a:ext>
            </a:extLst>
          </p:cNvPr>
          <p:cNvPicPr>
            <a:picLocks noGrp="1" noChangeAspect="1"/>
          </p:cNvPicPr>
          <p:nvPr>
            <p:ph type="pic" idx="3"/>
          </p:nvPr>
        </p:nvPicPr>
        <p:blipFill>
          <a:blip r:embed="rId3"/>
          <a:srcRect l="28185" r="28185"/>
          <a:stretch>
            <a:fillRect/>
          </a:stretch>
        </p:blipFill>
        <p:spPr/>
      </p:pic>
    </p:spTree>
    <p:extLst>
      <p:ext uri="{BB962C8B-B14F-4D97-AF65-F5344CB8AC3E}">
        <p14:creationId xmlns:p14="http://schemas.microsoft.com/office/powerpoint/2010/main" val="2501237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RESULTS AFTER PRE-PROCESSING</a:t>
            </a:r>
            <a:endParaRPr dirty="0"/>
          </a:p>
        </p:txBody>
      </p:sp>
      <p:grpSp>
        <p:nvGrpSpPr>
          <p:cNvPr id="2" name="Group 8">
            <a:extLst>
              <a:ext uri="{FF2B5EF4-FFF2-40B4-BE49-F238E27FC236}">
                <a16:creationId xmlns:a16="http://schemas.microsoft.com/office/drawing/2014/main" id="{395E6F0E-1137-D11B-816F-A337B96FC5A6}"/>
              </a:ext>
            </a:extLst>
          </p:cNvPr>
          <p:cNvGrpSpPr>
            <a:grpSpLocks/>
          </p:cNvGrpSpPr>
          <p:nvPr/>
        </p:nvGrpSpPr>
        <p:grpSpPr bwMode="auto">
          <a:xfrm>
            <a:off x="978966" y="1948070"/>
            <a:ext cx="3292241" cy="2368381"/>
            <a:chOff x="0" y="0"/>
            <a:chExt cx="7287" cy="5243"/>
          </a:xfrm>
        </p:grpSpPr>
        <p:pic>
          <p:nvPicPr>
            <p:cNvPr id="3" name="Picture 10">
              <a:extLst>
                <a:ext uri="{FF2B5EF4-FFF2-40B4-BE49-F238E27FC236}">
                  <a16:creationId xmlns:a16="http://schemas.microsoft.com/office/drawing/2014/main" id="{9F7E4F87-47D6-4C0D-9901-AFE438F40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 y="15"/>
              <a:ext cx="7018" cy="51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a:extLst>
                <a:ext uri="{FF2B5EF4-FFF2-40B4-BE49-F238E27FC236}">
                  <a16:creationId xmlns:a16="http://schemas.microsoft.com/office/drawing/2014/main" id="{B7995D3F-08F9-32EC-1CA0-600C8129DD7B}"/>
                </a:ext>
              </a:extLst>
            </p:cNvPr>
            <p:cNvSpPr>
              <a:spLocks noChangeArrowheads="1"/>
            </p:cNvSpPr>
            <p:nvPr/>
          </p:nvSpPr>
          <p:spPr bwMode="auto">
            <a:xfrm>
              <a:off x="7" y="7"/>
              <a:ext cx="7272" cy="52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pic>
        <p:nvPicPr>
          <p:cNvPr id="5" name="Picture 4">
            <a:extLst>
              <a:ext uri="{FF2B5EF4-FFF2-40B4-BE49-F238E27FC236}">
                <a16:creationId xmlns:a16="http://schemas.microsoft.com/office/drawing/2014/main" id="{36116B22-DD90-A76F-66B9-6201A5017C17}"/>
              </a:ext>
            </a:extLst>
          </p:cNvPr>
          <p:cNvPicPr>
            <a:picLocks noChangeAspect="1"/>
          </p:cNvPicPr>
          <p:nvPr/>
        </p:nvPicPr>
        <p:blipFill>
          <a:blip r:embed="rId4"/>
          <a:stretch>
            <a:fillRect/>
          </a:stretch>
        </p:blipFill>
        <p:spPr>
          <a:xfrm>
            <a:off x="4837101" y="1921421"/>
            <a:ext cx="3285464" cy="240857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TRAINING &amp; VALIDATION ACCURACY</a:t>
            </a:r>
            <a:endParaRPr dirty="0"/>
          </a:p>
        </p:txBody>
      </p:sp>
      <p:grpSp>
        <p:nvGrpSpPr>
          <p:cNvPr id="2" name="Group 5">
            <a:extLst>
              <a:ext uri="{FF2B5EF4-FFF2-40B4-BE49-F238E27FC236}">
                <a16:creationId xmlns:a16="http://schemas.microsoft.com/office/drawing/2014/main" id="{4B425CE9-744D-B043-775A-C64C8D9C8C69}"/>
              </a:ext>
            </a:extLst>
          </p:cNvPr>
          <p:cNvGrpSpPr>
            <a:grpSpLocks/>
          </p:cNvGrpSpPr>
          <p:nvPr/>
        </p:nvGrpSpPr>
        <p:grpSpPr bwMode="auto">
          <a:xfrm>
            <a:off x="235878" y="1343225"/>
            <a:ext cx="3211512" cy="2998788"/>
            <a:chOff x="3730" y="182"/>
            <a:chExt cx="5058" cy="4722"/>
          </a:xfrm>
        </p:grpSpPr>
        <p:pic>
          <p:nvPicPr>
            <p:cNvPr id="3" name="Picture 6">
              <a:extLst>
                <a:ext uri="{FF2B5EF4-FFF2-40B4-BE49-F238E27FC236}">
                  <a16:creationId xmlns:a16="http://schemas.microsoft.com/office/drawing/2014/main" id="{F5B1EDF0-CCB5-117F-C734-D189BEB9B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 y="197"/>
              <a:ext cx="5028" cy="46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7">
              <a:extLst>
                <a:ext uri="{FF2B5EF4-FFF2-40B4-BE49-F238E27FC236}">
                  <a16:creationId xmlns:a16="http://schemas.microsoft.com/office/drawing/2014/main" id="{D9DC9F84-1198-AE0D-FD2F-0744D3EAD9EB}"/>
                </a:ext>
              </a:extLst>
            </p:cNvPr>
            <p:cNvSpPr>
              <a:spLocks noChangeArrowheads="1"/>
            </p:cNvSpPr>
            <p:nvPr/>
          </p:nvSpPr>
          <p:spPr bwMode="auto">
            <a:xfrm>
              <a:off x="3738" y="189"/>
              <a:ext cx="5043" cy="47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pic>
        <p:nvPicPr>
          <p:cNvPr id="8" name="Picture 7" descr="A graph of a graph&#10;&#10;Description automatically generated with medium confidence">
            <a:extLst>
              <a:ext uri="{FF2B5EF4-FFF2-40B4-BE49-F238E27FC236}">
                <a16:creationId xmlns:a16="http://schemas.microsoft.com/office/drawing/2014/main" id="{4FE8FCD7-C3BA-755B-61FD-9CD99847055E}"/>
              </a:ext>
            </a:extLst>
          </p:cNvPr>
          <p:cNvPicPr>
            <a:picLocks noChangeAspect="1"/>
          </p:cNvPicPr>
          <p:nvPr/>
        </p:nvPicPr>
        <p:blipFill>
          <a:blip r:embed="rId4"/>
          <a:stretch>
            <a:fillRect/>
          </a:stretch>
        </p:blipFill>
        <p:spPr>
          <a:xfrm>
            <a:off x="3621485" y="1168316"/>
            <a:ext cx="4977778" cy="35301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CONFUSION MATRIX VALIDATION</a:t>
            </a:r>
            <a:endParaRPr dirty="0"/>
          </a:p>
        </p:txBody>
      </p:sp>
      <p:pic>
        <p:nvPicPr>
          <p:cNvPr id="3" name="Picture 2" descr="A screenshot of a computer&#10;&#10;Description automatically generated">
            <a:extLst>
              <a:ext uri="{FF2B5EF4-FFF2-40B4-BE49-F238E27FC236}">
                <a16:creationId xmlns:a16="http://schemas.microsoft.com/office/drawing/2014/main" id="{A1ADEE1D-3A28-E070-450F-CF989A6C1B79}"/>
              </a:ext>
            </a:extLst>
          </p:cNvPr>
          <p:cNvPicPr>
            <a:picLocks noChangeAspect="1"/>
          </p:cNvPicPr>
          <p:nvPr/>
        </p:nvPicPr>
        <p:blipFill>
          <a:blip r:embed="rId3"/>
          <a:stretch>
            <a:fillRect/>
          </a:stretch>
        </p:blipFill>
        <p:spPr>
          <a:xfrm>
            <a:off x="2342956" y="1017725"/>
            <a:ext cx="3999106" cy="39423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grpSp>
        <p:nvGrpSpPr>
          <p:cNvPr id="784" name="Google Shape;784;p30"/>
          <p:cNvGrpSpPr/>
          <p:nvPr/>
        </p:nvGrpSpPr>
        <p:grpSpPr>
          <a:xfrm rot="9982711" flipH="1">
            <a:off x="391457" y="766939"/>
            <a:ext cx="487223" cy="2339738"/>
            <a:chOff x="5752725" y="2633175"/>
            <a:chExt cx="50300" cy="241550"/>
          </a:xfrm>
        </p:grpSpPr>
        <p:sp>
          <p:nvSpPr>
            <p:cNvPr id="785" name="Google Shape;785;p30"/>
            <p:cNvSpPr/>
            <p:nvPr/>
          </p:nvSpPr>
          <p:spPr>
            <a:xfrm>
              <a:off x="5755450" y="2633175"/>
              <a:ext cx="29900" cy="111750"/>
            </a:xfrm>
            <a:custGeom>
              <a:avLst/>
              <a:gdLst/>
              <a:ahLst/>
              <a:cxnLst/>
              <a:rect l="l" t="t" r="r" b="b"/>
              <a:pathLst>
                <a:path w="1196" h="4470" extrusionOk="0">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5763375" y="2673450"/>
              <a:ext cx="29450" cy="145125"/>
            </a:xfrm>
            <a:custGeom>
              <a:avLst/>
              <a:gdLst/>
              <a:ahLst/>
              <a:cxnLst/>
              <a:rect l="l" t="t" r="r" b="b"/>
              <a:pathLst>
                <a:path w="1178" h="5805" extrusionOk="0">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5763825" y="2689750"/>
              <a:ext cx="39200" cy="184975"/>
            </a:xfrm>
            <a:custGeom>
              <a:avLst/>
              <a:gdLst/>
              <a:ahLst/>
              <a:cxnLst/>
              <a:rect l="l" t="t" r="r" b="b"/>
              <a:pathLst>
                <a:path w="1568" h="7399" extrusionOk="0">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5752725" y="2710575"/>
              <a:ext cx="35125" cy="55075"/>
            </a:xfrm>
            <a:custGeom>
              <a:avLst/>
              <a:gdLst/>
              <a:ahLst/>
              <a:cxnLst/>
              <a:rect l="l" t="t" r="r" b="b"/>
              <a:pathLst>
                <a:path w="1405" h="2203" extrusionOk="0">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30"/>
          <p:cNvSpPr txBox="1">
            <a:spLocks noGrp="1"/>
          </p:cNvSpPr>
          <p:nvPr>
            <p:ph type="title"/>
          </p:nvPr>
        </p:nvSpPr>
        <p:spPr>
          <a:xfrm>
            <a:off x="4119275" y="2270200"/>
            <a:ext cx="39435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790" name="Google Shape;790;p30"/>
          <p:cNvSpPr txBox="1">
            <a:spLocks noGrp="1"/>
          </p:cNvSpPr>
          <p:nvPr>
            <p:ph type="title" idx="2"/>
          </p:nvPr>
        </p:nvSpPr>
        <p:spPr>
          <a:xfrm>
            <a:off x="4119274" y="1096400"/>
            <a:ext cx="121010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792" name="Google Shape;792;p30"/>
          <p:cNvGrpSpPr/>
          <p:nvPr/>
        </p:nvGrpSpPr>
        <p:grpSpPr>
          <a:xfrm>
            <a:off x="8062835" y="-602181"/>
            <a:ext cx="1191959" cy="5745705"/>
            <a:chOff x="8141600" y="-1326075"/>
            <a:chExt cx="1191959" cy="6206205"/>
          </a:xfrm>
        </p:grpSpPr>
        <p:sp>
          <p:nvSpPr>
            <p:cNvPr id="793" name="Google Shape;793;p30"/>
            <p:cNvSpPr/>
            <p:nvPr/>
          </p:nvSpPr>
          <p:spPr>
            <a:xfrm>
              <a:off x="8141600" y="-1326075"/>
              <a:ext cx="1191959" cy="6081803"/>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8232271" y="-342309"/>
              <a:ext cx="454771" cy="647801"/>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8219428" y="-691251"/>
              <a:ext cx="456055" cy="326084"/>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8224051" y="-376086"/>
              <a:ext cx="215249" cy="228092"/>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8350811" y="-77232"/>
              <a:ext cx="318763" cy="34894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8175248" y="1279877"/>
              <a:ext cx="630463" cy="3338666"/>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8161250" y="1497307"/>
              <a:ext cx="772378" cy="3010784"/>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8689221" y="1976347"/>
              <a:ext cx="178132" cy="979279"/>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8760243" y="244868"/>
              <a:ext cx="239650" cy="181651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8321786" y="4230018"/>
              <a:ext cx="333918" cy="650113"/>
            </a:xfrm>
            <a:custGeom>
              <a:avLst/>
              <a:gdLst/>
              <a:ahLst/>
              <a:cxnLst/>
              <a:rect l="l" t="t" r="r" b="b"/>
              <a:pathLst>
                <a:path w="2600" h="5062" extrusionOk="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8456636" y="3547418"/>
              <a:ext cx="310672" cy="1269916"/>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8834603" y="-544713"/>
              <a:ext cx="400188" cy="1960741"/>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8935805" y="-217862"/>
              <a:ext cx="189691" cy="487777"/>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8343876" y="887911"/>
              <a:ext cx="467614" cy="62763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8421832" y="791333"/>
              <a:ext cx="241962" cy="350229"/>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8316007" y="1472905"/>
              <a:ext cx="283830" cy="368337"/>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8141600" y="-1312205"/>
              <a:ext cx="1154843" cy="6067932"/>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Placeholder 8">
            <a:extLst>
              <a:ext uri="{FF2B5EF4-FFF2-40B4-BE49-F238E27FC236}">
                <a16:creationId xmlns:a16="http://schemas.microsoft.com/office/drawing/2014/main" id="{69E412D7-1D30-FE56-BA36-252F79E91105}"/>
              </a:ext>
            </a:extLst>
          </p:cNvPr>
          <p:cNvPicPr>
            <a:picLocks noGrp="1" noChangeAspect="1"/>
          </p:cNvPicPr>
          <p:nvPr>
            <p:ph type="pic" idx="3"/>
          </p:nvPr>
        </p:nvPicPr>
        <p:blipFill>
          <a:blip r:embed="rId3"/>
          <a:srcRect l="21962" r="21962"/>
          <a:stretch/>
        </p:blipFill>
        <p:spPr/>
      </p:pic>
    </p:spTree>
    <p:extLst>
      <p:ext uri="{BB962C8B-B14F-4D97-AF65-F5344CB8AC3E}">
        <p14:creationId xmlns:p14="http://schemas.microsoft.com/office/powerpoint/2010/main" val="1757181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31"/>
          <p:cNvSpPr txBox="1">
            <a:spLocks noGrp="1"/>
          </p:cNvSpPr>
          <p:nvPr>
            <p:ph type="title"/>
          </p:nvPr>
        </p:nvSpPr>
        <p:spPr>
          <a:xfrm>
            <a:off x="720000" y="1110188"/>
            <a:ext cx="6998156" cy="11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815" name="Google Shape;815;p31"/>
          <p:cNvSpPr txBox="1">
            <a:spLocks noGrp="1"/>
          </p:cNvSpPr>
          <p:nvPr>
            <p:ph type="body" idx="1"/>
          </p:nvPr>
        </p:nvSpPr>
        <p:spPr>
          <a:xfrm>
            <a:off x="719999" y="2341213"/>
            <a:ext cx="7207383" cy="1692000"/>
          </a:xfrm>
          <a:prstGeom prst="rect">
            <a:avLst/>
          </a:prstGeom>
        </p:spPr>
        <p:txBody>
          <a:bodyPr spcFirstLastPara="1" wrap="square" lIns="91425" tIns="91425" rIns="91425" bIns="91425" anchor="t" anchorCtr="0">
            <a:noAutofit/>
          </a:bodyPr>
          <a:lstStyle/>
          <a:p>
            <a:pPr marL="171450" indent="-171450" algn="just"/>
            <a:r>
              <a:rPr lang="en-US" dirty="0">
                <a:solidFill>
                  <a:schemeClr val="dk1"/>
                </a:solidFill>
              </a:rPr>
              <a:t>The proposed method is suitable for measurement in the first phase and is used in large batches.</a:t>
            </a:r>
          </a:p>
          <a:p>
            <a:pPr marL="171450" indent="-171450" algn="just"/>
            <a:endParaRPr lang="en-US" dirty="0">
              <a:solidFill>
                <a:schemeClr val="dk1"/>
              </a:solidFill>
            </a:endParaRPr>
          </a:p>
          <a:p>
            <a:pPr marL="171450" indent="-171450" algn="just"/>
            <a:endParaRPr lang="en-US" dirty="0">
              <a:solidFill>
                <a:schemeClr val="dk1"/>
              </a:solidFill>
            </a:endParaRPr>
          </a:p>
          <a:p>
            <a:pPr marL="171450" indent="-171450" algn="just"/>
            <a:r>
              <a:rPr lang="en-US" dirty="0">
                <a:solidFill>
                  <a:schemeClr val="dk1"/>
                </a:solidFill>
              </a:rPr>
              <a:t> An algorithm has been used in the extraction of the vein pattern, including the curvature method directed at the shape map and the anatomy structure based on the vein network refinement.</a:t>
            </a:r>
          </a:p>
          <a:p>
            <a:pPr marL="171450" indent="-171450" algn="just"/>
            <a:endParaRPr lang="en-US" dirty="0">
              <a:solidFill>
                <a:schemeClr val="dk1"/>
              </a:solidFill>
            </a:endParaRPr>
          </a:p>
          <a:p>
            <a:pPr marL="171450" indent="-171450" algn="just"/>
            <a:r>
              <a:rPr lang="en-US" dirty="0">
                <a:solidFill>
                  <a:schemeClr val="dk1"/>
                </a:solidFill>
              </a:rPr>
              <a:t>Future research - biometric authentication</a:t>
            </a:r>
          </a:p>
          <a:p>
            <a:pPr marL="0" lvl="0" indent="0" algn="just"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1478466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35" name="Google Shape;735;p29"/>
          <p:cNvSpPr txBox="1">
            <a:spLocks noGrp="1"/>
          </p:cNvSpPr>
          <p:nvPr>
            <p:ph type="title" idx="2"/>
          </p:nvPr>
        </p:nvSpPr>
        <p:spPr>
          <a:xfrm>
            <a:off x="2799700" y="12270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36" name="Google Shape;736;p29"/>
          <p:cNvSpPr txBox="1">
            <a:spLocks noGrp="1"/>
          </p:cNvSpPr>
          <p:nvPr>
            <p:ph type="title" idx="3"/>
          </p:nvPr>
        </p:nvSpPr>
        <p:spPr>
          <a:xfrm>
            <a:off x="2799700" y="29873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37" name="Google Shape;737;p29"/>
          <p:cNvSpPr txBox="1">
            <a:spLocks noGrp="1"/>
          </p:cNvSpPr>
          <p:nvPr>
            <p:ph type="title" idx="4"/>
          </p:nvPr>
        </p:nvSpPr>
        <p:spPr>
          <a:xfrm>
            <a:off x="2799700" y="181378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38" name="Google Shape;738;p29"/>
          <p:cNvSpPr txBox="1">
            <a:spLocks noGrp="1"/>
          </p:cNvSpPr>
          <p:nvPr>
            <p:ph type="title" idx="5"/>
          </p:nvPr>
        </p:nvSpPr>
        <p:spPr>
          <a:xfrm>
            <a:off x="2799700" y="357411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39" name="Google Shape;739;p29"/>
          <p:cNvSpPr txBox="1">
            <a:spLocks noGrp="1"/>
          </p:cNvSpPr>
          <p:nvPr>
            <p:ph type="title" idx="6"/>
          </p:nvPr>
        </p:nvSpPr>
        <p:spPr>
          <a:xfrm>
            <a:off x="2799700" y="240056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40" name="Google Shape;740;p29"/>
          <p:cNvSpPr txBox="1">
            <a:spLocks noGrp="1"/>
          </p:cNvSpPr>
          <p:nvPr>
            <p:ph type="title" idx="7"/>
          </p:nvPr>
        </p:nvSpPr>
        <p:spPr>
          <a:xfrm>
            <a:off x="2799700" y="41608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741" name="Google Shape;741;p29"/>
          <p:cNvSpPr txBox="1">
            <a:spLocks noGrp="1"/>
          </p:cNvSpPr>
          <p:nvPr>
            <p:ph type="subTitle" idx="1"/>
          </p:nvPr>
        </p:nvSpPr>
        <p:spPr>
          <a:xfrm>
            <a:off x="3686875" y="1227000"/>
            <a:ext cx="396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PROBLEM STATEMENT</a:t>
            </a:r>
            <a:endParaRPr dirty="0"/>
          </a:p>
        </p:txBody>
      </p:sp>
      <p:sp>
        <p:nvSpPr>
          <p:cNvPr id="742" name="Google Shape;742;p29"/>
          <p:cNvSpPr txBox="1">
            <a:spLocks noGrp="1"/>
          </p:cNvSpPr>
          <p:nvPr>
            <p:ph type="subTitle" idx="8"/>
          </p:nvPr>
        </p:nvSpPr>
        <p:spPr>
          <a:xfrm>
            <a:off x="3686875" y="1813780"/>
            <a:ext cx="396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LITERATURE VIEW &amp; GAP </a:t>
            </a:r>
            <a:endParaRPr dirty="0"/>
          </a:p>
        </p:txBody>
      </p:sp>
      <p:sp>
        <p:nvSpPr>
          <p:cNvPr id="743" name="Google Shape;743;p29"/>
          <p:cNvSpPr txBox="1">
            <a:spLocks noGrp="1"/>
          </p:cNvSpPr>
          <p:nvPr>
            <p:ph type="subTitle" idx="9"/>
          </p:nvPr>
        </p:nvSpPr>
        <p:spPr>
          <a:xfrm>
            <a:off x="3686875" y="2400560"/>
            <a:ext cx="396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PROPOSED SOLUTION</a:t>
            </a:r>
            <a:endParaRPr dirty="0"/>
          </a:p>
        </p:txBody>
      </p:sp>
      <p:sp>
        <p:nvSpPr>
          <p:cNvPr id="744" name="Google Shape;744;p29"/>
          <p:cNvSpPr txBox="1">
            <a:spLocks noGrp="1"/>
          </p:cNvSpPr>
          <p:nvPr>
            <p:ph type="subTitle" idx="13"/>
          </p:nvPr>
        </p:nvSpPr>
        <p:spPr>
          <a:xfrm>
            <a:off x="3686875" y="2987340"/>
            <a:ext cx="396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METHODOLOGY</a:t>
            </a:r>
            <a:endParaRPr dirty="0"/>
          </a:p>
        </p:txBody>
      </p:sp>
      <p:sp>
        <p:nvSpPr>
          <p:cNvPr id="745" name="Google Shape;745;p29"/>
          <p:cNvSpPr txBox="1">
            <a:spLocks noGrp="1"/>
          </p:cNvSpPr>
          <p:nvPr>
            <p:ph type="subTitle" idx="14"/>
          </p:nvPr>
        </p:nvSpPr>
        <p:spPr>
          <a:xfrm>
            <a:off x="3686875" y="3574120"/>
            <a:ext cx="396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RESULTS</a:t>
            </a:r>
            <a:endParaRPr dirty="0"/>
          </a:p>
        </p:txBody>
      </p:sp>
      <p:sp>
        <p:nvSpPr>
          <p:cNvPr id="746" name="Google Shape;746;p29"/>
          <p:cNvSpPr txBox="1">
            <a:spLocks noGrp="1"/>
          </p:cNvSpPr>
          <p:nvPr>
            <p:ph type="subTitle" idx="15"/>
          </p:nvPr>
        </p:nvSpPr>
        <p:spPr>
          <a:xfrm>
            <a:off x="3686875" y="4160900"/>
            <a:ext cx="39624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grpSp>
        <p:nvGrpSpPr>
          <p:cNvPr id="747" name="Google Shape;747;p29"/>
          <p:cNvGrpSpPr/>
          <p:nvPr/>
        </p:nvGrpSpPr>
        <p:grpSpPr>
          <a:xfrm>
            <a:off x="-1641638" y="1286560"/>
            <a:ext cx="4185307" cy="4296337"/>
            <a:chOff x="-1538088" y="1227010"/>
            <a:chExt cx="4185307" cy="4296337"/>
          </a:xfrm>
        </p:grpSpPr>
        <p:grpSp>
          <p:nvGrpSpPr>
            <p:cNvPr id="748" name="Google Shape;748;p29"/>
            <p:cNvGrpSpPr/>
            <p:nvPr/>
          </p:nvGrpSpPr>
          <p:grpSpPr>
            <a:xfrm rot="-5982353">
              <a:off x="-410531" y="2387823"/>
              <a:ext cx="2994029" cy="2654707"/>
              <a:chOff x="-161012" y="1953813"/>
              <a:chExt cx="1115502" cy="989079"/>
            </a:xfrm>
          </p:grpSpPr>
          <p:sp>
            <p:nvSpPr>
              <p:cNvPr id="749" name="Google Shape;749;p29"/>
              <p:cNvSpPr/>
              <p:nvPr/>
            </p:nvSpPr>
            <p:spPr>
              <a:xfrm>
                <a:off x="-161012" y="1975133"/>
                <a:ext cx="1115502" cy="963030"/>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9"/>
              <p:cNvSpPr/>
              <p:nvPr/>
            </p:nvSpPr>
            <p:spPr>
              <a:xfrm>
                <a:off x="525525" y="2271969"/>
                <a:ext cx="177471" cy="155700"/>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a:off x="488139" y="2193819"/>
                <a:ext cx="195789" cy="124395"/>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a:off x="600972" y="2139391"/>
                <a:ext cx="29278" cy="123795"/>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a:off x="584607" y="2435101"/>
                <a:ext cx="172066" cy="361024"/>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9"/>
              <p:cNvSpPr/>
              <p:nvPr/>
            </p:nvSpPr>
            <p:spPr>
              <a:xfrm>
                <a:off x="263147" y="1992475"/>
                <a:ext cx="382044" cy="63361"/>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a:off x="467719" y="1953813"/>
                <a:ext cx="170039" cy="46320"/>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a:off x="689333" y="2487427"/>
                <a:ext cx="114260" cy="78226"/>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9"/>
              <p:cNvSpPr/>
              <p:nvPr/>
            </p:nvSpPr>
            <p:spPr>
              <a:xfrm>
                <a:off x="234544" y="2019125"/>
                <a:ext cx="250217" cy="819792"/>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9"/>
              <p:cNvSpPr/>
              <p:nvPr/>
            </p:nvSpPr>
            <p:spPr>
              <a:xfrm>
                <a:off x="386791" y="2294416"/>
                <a:ext cx="136031" cy="326340"/>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9"/>
              <p:cNvSpPr/>
              <p:nvPr/>
            </p:nvSpPr>
            <p:spPr>
              <a:xfrm>
                <a:off x="299782" y="2112891"/>
                <a:ext cx="76274" cy="339253"/>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9"/>
              <p:cNvSpPr/>
              <p:nvPr/>
            </p:nvSpPr>
            <p:spPr>
              <a:xfrm>
                <a:off x="394974" y="2504393"/>
                <a:ext cx="101348" cy="438498"/>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29"/>
            <p:cNvGrpSpPr/>
            <p:nvPr/>
          </p:nvGrpSpPr>
          <p:grpSpPr>
            <a:xfrm>
              <a:off x="-1538088" y="1227010"/>
              <a:ext cx="3972745" cy="4296337"/>
              <a:chOff x="-1538088" y="1227010"/>
              <a:chExt cx="3972745" cy="4296337"/>
            </a:xfrm>
          </p:grpSpPr>
          <p:sp>
            <p:nvSpPr>
              <p:cNvPr id="762" name="Google Shape;762;p29"/>
              <p:cNvSpPr/>
              <p:nvPr/>
            </p:nvSpPr>
            <p:spPr>
              <a:xfrm rot="10800000">
                <a:off x="803708" y="1519497"/>
                <a:ext cx="232947" cy="453530"/>
              </a:xfrm>
              <a:custGeom>
                <a:avLst/>
                <a:gdLst/>
                <a:ahLst/>
                <a:cxnLst/>
                <a:rect l="l" t="t" r="r" b="b"/>
                <a:pathLst>
                  <a:path w="2600" h="5062" extrusionOk="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29"/>
              <p:cNvGrpSpPr/>
              <p:nvPr/>
            </p:nvGrpSpPr>
            <p:grpSpPr>
              <a:xfrm>
                <a:off x="-1538088" y="1227010"/>
                <a:ext cx="3972745" cy="4296337"/>
                <a:chOff x="-2114988" y="955960"/>
                <a:chExt cx="3972745" cy="4296337"/>
              </a:xfrm>
            </p:grpSpPr>
            <p:sp>
              <p:nvSpPr>
                <p:cNvPr id="764" name="Google Shape;764;p29"/>
                <p:cNvSpPr/>
                <p:nvPr/>
              </p:nvSpPr>
              <p:spPr>
                <a:xfrm rot="10800000">
                  <a:off x="-216300" y="955960"/>
                  <a:ext cx="831531" cy="4242771"/>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rot="-7796808">
                  <a:off x="466652" y="3923501"/>
                  <a:ext cx="855723" cy="1218922"/>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9"/>
                <p:cNvSpPr/>
                <p:nvPr/>
              </p:nvSpPr>
              <p:spPr>
                <a:xfrm rot="9779732">
                  <a:off x="209834" y="4077625"/>
                  <a:ext cx="858134" cy="613568"/>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9"/>
                <p:cNvSpPr/>
                <p:nvPr/>
              </p:nvSpPr>
              <p:spPr>
                <a:xfrm rot="9674424">
                  <a:off x="1086404" y="3743474"/>
                  <a:ext cx="405023" cy="429183"/>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rot="-3003192" flipH="1">
                  <a:off x="864331" y="2974478"/>
                  <a:ext cx="599804" cy="65658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p:nvPr/>
              </p:nvSpPr>
              <p:spPr>
                <a:xfrm rot="-8310535">
                  <a:off x="495184" y="1082940"/>
                  <a:ext cx="439826" cy="2329131"/>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p:nvPr/>
              </p:nvSpPr>
              <p:spPr>
                <a:xfrm rot="-7042080">
                  <a:off x="445676" y="1742646"/>
                  <a:ext cx="538829" cy="2100393"/>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rot="10800000">
                  <a:off x="273208" y="1465341"/>
                  <a:ext cx="124268" cy="683162"/>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rot="-7646939">
                  <a:off x="1013926" y="3706394"/>
                  <a:ext cx="167181" cy="126720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rot="-10258675">
                  <a:off x="783218" y="1363958"/>
                  <a:ext cx="216733" cy="885925"/>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rot="-6994632">
                  <a:off x="634851" y="2477048"/>
                  <a:ext cx="279177" cy="1367843"/>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rot="-7386445">
                  <a:off x="1432398" y="2824232"/>
                  <a:ext cx="229922" cy="591193"/>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rot="-9513515">
                  <a:off x="94235" y="3006155"/>
                  <a:ext cx="784750" cy="105335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rot="-9513515">
                  <a:off x="193700" y="3627874"/>
                  <a:ext cx="406061" cy="587785"/>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rot="-9513515">
                  <a:off x="714875" y="2585910"/>
                  <a:ext cx="476325" cy="618176"/>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9"/>
                <p:cNvSpPr/>
                <p:nvPr/>
              </p:nvSpPr>
              <p:spPr>
                <a:xfrm rot="-7638804">
                  <a:off x="-590276" y="933732"/>
                  <a:ext cx="805635" cy="4233080"/>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1133" name="Google Shape;1190;p46">
            <a:extLst>
              <a:ext uri="{FF2B5EF4-FFF2-40B4-BE49-F238E27FC236}">
                <a16:creationId xmlns:a16="http://schemas.microsoft.com/office/drawing/2014/main" id="{2658F8A8-A99C-A3ED-6778-D7CC5D2C1436}"/>
              </a:ext>
            </a:extLst>
          </p:cNvPr>
          <p:cNvSpPr txBox="1">
            <a:spLocks/>
          </p:cNvSpPr>
          <p:nvPr/>
        </p:nvSpPr>
        <p:spPr>
          <a:xfrm>
            <a:off x="3444514" y="2149522"/>
            <a:ext cx="3519900" cy="120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Barlow"/>
              <a:buChar char="●"/>
              <a:defRPr sz="1200" b="0" i="0" u="none" strike="noStrike" cap="none">
                <a:solidFill>
                  <a:srgbClr val="434343"/>
                </a:solidFill>
                <a:latin typeface="Barlow"/>
                <a:ea typeface="Barlow"/>
                <a:cs typeface="Barlow"/>
                <a:sym typeface="Barlow"/>
              </a:defRPr>
            </a:lvl1pPr>
            <a:lvl2pPr marL="914400" marR="0" lvl="1" indent="-304800" algn="l" rtl="0">
              <a:lnSpc>
                <a:spcPct val="115000"/>
              </a:lnSpc>
              <a:spcBef>
                <a:spcPts val="0"/>
              </a:spcBef>
              <a:spcAft>
                <a:spcPts val="0"/>
              </a:spcAft>
              <a:buClr>
                <a:schemeClr val="dk1"/>
              </a:buClr>
              <a:buSzPts val="1200"/>
              <a:buFont typeface="Barlow"/>
              <a:buChar char="○"/>
              <a:defRPr sz="1200" b="0" i="0" u="none" strike="noStrike" cap="none">
                <a:solidFill>
                  <a:srgbClr val="434343"/>
                </a:solidFill>
                <a:latin typeface="Barlow"/>
                <a:ea typeface="Barlow"/>
                <a:cs typeface="Barlow"/>
                <a:sym typeface="Barlow"/>
              </a:defRPr>
            </a:lvl2pPr>
            <a:lvl3pPr marL="1371600" marR="0" lvl="2" indent="-304800" algn="l" rtl="0">
              <a:lnSpc>
                <a:spcPct val="115000"/>
              </a:lnSpc>
              <a:spcBef>
                <a:spcPts val="0"/>
              </a:spcBef>
              <a:spcAft>
                <a:spcPts val="0"/>
              </a:spcAft>
              <a:buClr>
                <a:schemeClr val="dk1"/>
              </a:buClr>
              <a:buSzPts val="1200"/>
              <a:buFont typeface="Barlow"/>
              <a:buChar char="■"/>
              <a:defRPr sz="1200" b="0" i="0" u="none" strike="noStrike" cap="none">
                <a:solidFill>
                  <a:srgbClr val="434343"/>
                </a:solidFill>
                <a:latin typeface="Barlow"/>
                <a:ea typeface="Barlow"/>
                <a:cs typeface="Barlow"/>
                <a:sym typeface="Barlow"/>
              </a:defRPr>
            </a:lvl3pPr>
            <a:lvl4pPr marL="1828800" marR="0" lvl="3" indent="-304800" algn="l" rtl="0">
              <a:lnSpc>
                <a:spcPct val="115000"/>
              </a:lnSpc>
              <a:spcBef>
                <a:spcPts val="0"/>
              </a:spcBef>
              <a:spcAft>
                <a:spcPts val="0"/>
              </a:spcAft>
              <a:buClr>
                <a:schemeClr val="dk1"/>
              </a:buClr>
              <a:buSzPts val="1200"/>
              <a:buFont typeface="Barlow"/>
              <a:buChar char="●"/>
              <a:defRPr sz="1200" b="0" i="0" u="none" strike="noStrike" cap="none">
                <a:solidFill>
                  <a:srgbClr val="434343"/>
                </a:solidFill>
                <a:latin typeface="Barlow"/>
                <a:ea typeface="Barlow"/>
                <a:cs typeface="Barlow"/>
                <a:sym typeface="Barlow"/>
              </a:defRPr>
            </a:lvl4pPr>
            <a:lvl5pPr marL="2286000" marR="0" lvl="4" indent="-304800" algn="l" rtl="0">
              <a:lnSpc>
                <a:spcPct val="115000"/>
              </a:lnSpc>
              <a:spcBef>
                <a:spcPts val="0"/>
              </a:spcBef>
              <a:spcAft>
                <a:spcPts val="0"/>
              </a:spcAft>
              <a:buClr>
                <a:schemeClr val="dk1"/>
              </a:buClr>
              <a:buSzPts val="1200"/>
              <a:buFont typeface="Barlow"/>
              <a:buChar char="○"/>
              <a:defRPr sz="1200" b="0" i="0" u="none" strike="noStrike" cap="none">
                <a:solidFill>
                  <a:srgbClr val="434343"/>
                </a:solidFill>
                <a:latin typeface="Barlow"/>
                <a:ea typeface="Barlow"/>
                <a:cs typeface="Barlow"/>
                <a:sym typeface="Barlow"/>
              </a:defRPr>
            </a:lvl5pPr>
            <a:lvl6pPr marL="2743200" marR="0" lvl="5" indent="-304800" algn="l" rtl="0">
              <a:lnSpc>
                <a:spcPct val="115000"/>
              </a:lnSpc>
              <a:spcBef>
                <a:spcPts val="0"/>
              </a:spcBef>
              <a:spcAft>
                <a:spcPts val="0"/>
              </a:spcAft>
              <a:buClr>
                <a:schemeClr val="dk1"/>
              </a:buClr>
              <a:buSzPts val="1200"/>
              <a:buFont typeface="Barlow"/>
              <a:buChar char="■"/>
              <a:defRPr sz="1200" b="0" i="0" u="none" strike="noStrike" cap="none">
                <a:solidFill>
                  <a:srgbClr val="434343"/>
                </a:solidFill>
                <a:latin typeface="Barlow"/>
                <a:ea typeface="Barlow"/>
                <a:cs typeface="Barlow"/>
                <a:sym typeface="Barlow"/>
              </a:defRPr>
            </a:lvl6pPr>
            <a:lvl7pPr marL="3200400" marR="0" lvl="6" indent="-304800" algn="l" rtl="0">
              <a:lnSpc>
                <a:spcPct val="115000"/>
              </a:lnSpc>
              <a:spcBef>
                <a:spcPts val="0"/>
              </a:spcBef>
              <a:spcAft>
                <a:spcPts val="0"/>
              </a:spcAft>
              <a:buClr>
                <a:schemeClr val="dk1"/>
              </a:buClr>
              <a:buSzPts val="1200"/>
              <a:buFont typeface="Barlow"/>
              <a:buChar char="●"/>
              <a:defRPr sz="1200" b="0" i="0" u="none" strike="noStrike" cap="none">
                <a:solidFill>
                  <a:srgbClr val="434343"/>
                </a:solidFill>
                <a:latin typeface="Barlow"/>
                <a:ea typeface="Barlow"/>
                <a:cs typeface="Barlow"/>
                <a:sym typeface="Barlow"/>
              </a:defRPr>
            </a:lvl7pPr>
            <a:lvl8pPr marL="3657600" marR="0" lvl="7" indent="-304800" algn="l" rtl="0">
              <a:lnSpc>
                <a:spcPct val="115000"/>
              </a:lnSpc>
              <a:spcBef>
                <a:spcPts val="0"/>
              </a:spcBef>
              <a:spcAft>
                <a:spcPts val="0"/>
              </a:spcAft>
              <a:buClr>
                <a:schemeClr val="dk1"/>
              </a:buClr>
              <a:buSzPts val="1200"/>
              <a:buFont typeface="Barlow"/>
              <a:buChar char="○"/>
              <a:defRPr sz="1200" b="0" i="0" u="none" strike="noStrike" cap="none">
                <a:solidFill>
                  <a:srgbClr val="434343"/>
                </a:solidFill>
                <a:latin typeface="Barlow"/>
                <a:ea typeface="Barlow"/>
                <a:cs typeface="Barlow"/>
                <a:sym typeface="Barlow"/>
              </a:defRPr>
            </a:lvl8pPr>
            <a:lvl9pPr marL="4114800" marR="0" lvl="8" indent="-304800" algn="l" rtl="0">
              <a:lnSpc>
                <a:spcPct val="115000"/>
              </a:lnSpc>
              <a:spcBef>
                <a:spcPts val="0"/>
              </a:spcBef>
              <a:spcAft>
                <a:spcPts val="0"/>
              </a:spcAft>
              <a:buClr>
                <a:schemeClr val="dk1"/>
              </a:buClr>
              <a:buSzPts val="1200"/>
              <a:buFont typeface="Barlow"/>
              <a:buChar char="■"/>
              <a:defRPr sz="1200" b="0" i="0" u="none" strike="noStrike" cap="none">
                <a:solidFill>
                  <a:srgbClr val="434343"/>
                </a:solidFill>
                <a:latin typeface="Barlow"/>
                <a:ea typeface="Barlow"/>
                <a:cs typeface="Barlow"/>
                <a:sym typeface="Barlow"/>
              </a:defRPr>
            </a:lvl9pPr>
          </a:lstStyle>
          <a:p>
            <a:pPr marL="0" indent="0" algn="r">
              <a:buFont typeface="Barlow"/>
              <a:buNone/>
            </a:pPr>
            <a:r>
              <a:rPr lang="en-US" sz="2000" b="1" dirty="0">
                <a:solidFill>
                  <a:schemeClr val="tx1"/>
                </a:solidFill>
                <a:latin typeface="Poppins"/>
                <a:ea typeface="Poppins"/>
                <a:cs typeface="Poppins"/>
                <a:sym typeface="Poppins"/>
              </a:rPr>
              <a:t>Do you have any questions?</a:t>
            </a:r>
          </a:p>
        </p:txBody>
      </p:sp>
      <p:sp>
        <p:nvSpPr>
          <p:cNvPr id="1134" name="Google Shape;1191;p46">
            <a:extLst>
              <a:ext uri="{FF2B5EF4-FFF2-40B4-BE49-F238E27FC236}">
                <a16:creationId xmlns:a16="http://schemas.microsoft.com/office/drawing/2014/main" id="{1FB5DD1D-43D8-EBE0-0E6D-01EB302238BE}"/>
              </a:ext>
            </a:extLst>
          </p:cNvPr>
          <p:cNvSpPr txBox="1">
            <a:spLocks/>
          </p:cNvSpPr>
          <p:nvPr/>
        </p:nvSpPr>
        <p:spPr>
          <a:xfrm>
            <a:off x="3444514" y="1279717"/>
            <a:ext cx="3519900" cy="99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pPr algn="r"/>
            <a:r>
              <a:rPr lang="en-US" sz="4400" dirty="0"/>
              <a:t>Thanks</a:t>
            </a:r>
          </a:p>
        </p:txBody>
      </p:sp>
      <p:grpSp>
        <p:nvGrpSpPr>
          <p:cNvPr id="1135" name="Google Shape;1193;p46">
            <a:extLst>
              <a:ext uri="{FF2B5EF4-FFF2-40B4-BE49-F238E27FC236}">
                <a16:creationId xmlns:a16="http://schemas.microsoft.com/office/drawing/2014/main" id="{6E0E61B9-BF6F-BA40-4067-E70C11D415EB}"/>
              </a:ext>
            </a:extLst>
          </p:cNvPr>
          <p:cNvGrpSpPr/>
          <p:nvPr/>
        </p:nvGrpSpPr>
        <p:grpSpPr>
          <a:xfrm>
            <a:off x="1576338" y="378259"/>
            <a:ext cx="1840442" cy="4387052"/>
            <a:chOff x="5941964" y="535011"/>
            <a:chExt cx="2525997" cy="6021208"/>
          </a:xfrm>
        </p:grpSpPr>
        <p:sp>
          <p:nvSpPr>
            <p:cNvPr id="1136" name="Google Shape;1194;p46">
              <a:extLst>
                <a:ext uri="{FF2B5EF4-FFF2-40B4-BE49-F238E27FC236}">
                  <a16:creationId xmlns:a16="http://schemas.microsoft.com/office/drawing/2014/main" id="{CFD6B8F2-6288-896A-2BBB-F482CAB52E5C}"/>
                </a:ext>
              </a:extLst>
            </p:cNvPr>
            <p:cNvSpPr/>
            <p:nvPr/>
          </p:nvSpPr>
          <p:spPr>
            <a:xfrm>
              <a:off x="5941964" y="535011"/>
              <a:ext cx="2525997" cy="6021208"/>
            </a:xfrm>
            <a:custGeom>
              <a:avLst/>
              <a:gdLst/>
              <a:ahLst/>
              <a:cxnLst/>
              <a:rect l="l" t="t" r="r" b="b"/>
              <a:pathLst>
                <a:path w="20373" h="48564" extrusionOk="0">
                  <a:moveTo>
                    <a:pt x="9987" y="1"/>
                  </a:moveTo>
                  <a:cubicBezTo>
                    <a:pt x="9924" y="19"/>
                    <a:pt x="9372" y="146"/>
                    <a:pt x="9191" y="200"/>
                  </a:cubicBezTo>
                  <a:cubicBezTo>
                    <a:pt x="8892" y="300"/>
                    <a:pt x="8638" y="499"/>
                    <a:pt x="8412" y="734"/>
                  </a:cubicBezTo>
                  <a:cubicBezTo>
                    <a:pt x="7823" y="1359"/>
                    <a:pt x="7543" y="2228"/>
                    <a:pt x="7624" y="3088"/>
                  </a:cubicBezTo>
                  <a:lnTo>
                    <a:pt x="7715" y="4012"/>
                  </a:lnTo>
                  <a:cubicBezTo>
                    <a:pt x="7715" y="4048"/>
                    <a:pt x="7688" y="4075"/>
                    <a:pt x="7651" y="4075"/>
                  </a:cubicBezTo>
                  <a:cubicBezTo>
                    <a:pt x="7525" y="4075"/>
                    <a:pt x="7371" y="4130"/>
                    <a:pt x="7289" y="4356"/>
                  </a:cubicBezTo>
                  <a:cubicBezTo>
                    <a:pt x="7181" y="4655"/>
                    <a:pt x="7235" y="5107"/>
                    <a:pt x="7307" y="5452"/>
                  </a:cubicBezTo>
                  <a:cubicBezTo>
                    <a:pt x="7353" y="5705"/>
                    <a:pt x="7516" y="5913"/>
                    <a:pt x="7742" y="6040"/>
                  </a:cubicBezTo>
                  <a:cubicBezTo>
                    <a:pt x="7751" y="6049"/>
                    <a:pt x="7760" y="6067"/>
                    <a:pt x="7769" y="6085"/>
                  </a:cubicBezTo>
                  <a:lnTo>
                    <a:pt x="7932" y="6728"/>
                  </a:lnTo>
                  <a:cubicBezTo>
                    <a:pt x="8032" y="7127"/>
                    <a:pt x="8303" y="7462"/>
                    <a:pt x="8684" y="7634"/>
                  </a:cubicBezTo>
                  <a:cubicBezTo>
                    <a:pt x="8711" y="7643"/>
                    <a:pt x="8720" y="7670"/>
                    <a:pt x="8720" y="7697"/>
                  </a:cubicBezTo>
                  <a:lnTo>
                    <a:pt x="8720" y="8494"/>
                  </a:lnTo>
                  <a:cubicBezTo>
                    <a:pt x="8720" y="8865"/>
                    <a:pt x="8503" y="9191"/>
                    <a:pt x="8168" y="9327"/>
                  </a:cubicBezTo>
                  <a:cubicBezTo>
                    <a:pt x="7470" y="9617"/>
                    <a:pt x="6302" y="9617"/>
                    <a:pt x="5134" y="10232"/>
                  </a:cubicBezTo>
                  <a:cubicBezTo>
                    <a:pt x="5125" y="10232"/>
                    <a:pt x="5125" y="10241"/>
                    <a:pt x="5125" y="10241"/>
                  </a:cubicBezTo>
                  <a:cubicBezTo>
                    <a:pt x="2816" y="11147"/>
                    <a:pt x="5279" y="16281"/>
                    <a:pt x="2825" y="20980"/>
                  </a:cubicBezTo>
                  <a:cubicBezTo>
                    <a:pt x="2825" y="20989"/>
                    <a:pt x="2825" y="20998"/>
                    <a:pt x="2825" y="20998"/>
                  </a:cubicBezTo>
                  <a:cubicBezTo>
                    <a:pt x="2047" y="24339"/>
                    <a:pt x="3251" y="25199"/>
                    <a:pt x="28" y="27979"/>
                  </a:cubicBezTo>
                  <a:cubicBezTo>
                    <a:pt x="9" y="27997"/>
                    <a:pt x="0" y="28024"/>
                    <a:pt x="9" y="28051"/>
                  </a:cubicBezTo>
                  <a:cubicBezTo>
                    <a:pt x="64" y="28198"/>
                    <a:pt x="155" y="28255"/>
                    <a:pt x="263" y="28255"/>
                  </a:cubicBezTo>
                  <a:cubicBezTo>
                    <a:pt x="460" y="28255"/>
                    <a:pt x="712" y="28064"/>
                    <a:pt x="888" y="27888"/>
                  </a:cubicBezTo>
                  <a:cubicBezTo>
                    <a:pt x="901" y="27876"/>
                    <a:pt x="915" y="27870"/>
                    <a:pt x="930" y="27870"/>
                  </a:cubicBezTo>
                  <a:cubicBezTo>
                    <a:pt x="967" y="27870"/>
                    <a:pt x="1000" y="27906"/>
                    <a:pt x="987" y="27952"/>
                  </a:cubicBezTo>
                  <a:cubicBezTo>
                    <a:pt x="815" y="28595"/>
                    <a:pt x="526" y="29817"/>
                    <a:pt x="634" y="30152"/>
                  </a:cubicBezTo>
                  <a:cubicBezTo>
                    <a:pt x="634" y="30161"/>
                    <a:pt x="643" y="30170"/>
                    <a:pt x="643" y="30179"/>
                  </a:cubicBezTo>
                  <a:cubicBezTo>
                    <a:pt x="811" y="30399"/>
                    <a:pt x="1132" y="30624"/>
                    <a:pt x="1425" y="30624"/>
                  </a:cubicBezTo>
                  <a:cubicBezTo>
                    <a:pt x="1641" y="30624"/>
                    <a:pt x="1841" y="30503"/>
                    <a:pt x="1956" y="30170"/>
                  </a:cubicBezTo>
                  <a:cubicBezTo>
                    <a:pt x="2092" y="29817"/>
                    <a:pt x="2681" y="30107"/>
                    <a:pt x="2762" y="29428"/>
                  </a:cubicBezTo>
                  <a:cubicBezTo>
                    <a:pt x="2762" y="29428"/>
                    <a:pt x="2762" y="29419"/>
                    <a:pt x="2771" y="29419"/>
                  </a:cubicBezTo>
                  <a:cubicBezTo>
                    <a:pt x="3025" y="28549"/>
                    <a:pt x="3396" y="27354"/>
                    <a:pt x="3260" y="26476"/>
                  </a:cubicBezTo>
                  <a:lnTo>
                    <a:pt x="3260" y="26449"/>
                  </a:lnTo>
                  <a:cubicBezTo>
                    <a:pt x="3649" y="24484"/>
                    <a:pt x="5795" y="20926"/>
                    <a:pt x="5850" y="19567"/>
                  </a:cubicBezTo>
                  <a:cubicBezTo>
                    <a:pt x="5850" y="18599"/>
                    <a:pt x="6212" y="17123"/>
                    <a:pt x="6420" y="15810"/>
                  </a:cubicBezTo>
                  <a:cubicBezTo>
                    <a:pt x="6425" y="15774"/>
                    <a:pt x="6452" y="15755"/>
                    <a:pt x="6480" y="15755"/>
                  </a:cubicBezTo>
                  <a:cubicBezTo>
                    <a:pt x="6508" y="15755"/>
                    <a:pt x="6538" y="15774"/>
                    <a:pt x="6547" y="15810"/>
                  </a:cubicBezTo>
                  <a:cubicBezTo>
                    <a:pt x="6710" y="16570"/>
                    <a:pt x="6483" y="17485"/>
                    <a:pt x="6483" y="18553"/>
                  </a:cubicBezTo>
                  <a:cubicBezTo>
                    <a:pt x="6366" y="20056"/>
                    <a:pt x="6864" y="21116"/>
                    <a:pt x="6483" y="22166"/>
                  </a:cubicBezTo>
                  <a:cubicBezTo>
                    <a:pt x="6483" y="22166"/>
                    <a:pt x="6483" y="22175"/>
                    <a:pt x="6483" y="22175"/>
                  </a:cubicBezTo>
                  <a:cubicBezTo>
                    <a:pt x="5361" y="24683"/>
                    <a:pt x="5506" y="29790"/>
                    <a:pt x="6438" y="33547"/>
                  </a:cubicBezTo>
                  <a:cubicBezTo>
                    <a:pt x="7425" y="36617"/>
                    <a:pt x="4962" y="34942"/>
                    <a:pt x="7108" y="43453"/>
                  </a:cubicBezTo>
                  <a:cubicBezTo>
                    <a:pt x="7742" y="44929"/>
                    <a:pt x="2762" y="47926"/>
                    <a:pt x="7280" y="48560"/>
                  </a:cubicBezTo>
                  <a:cubicBezTo>
                    <a:pt x="7285" y="48562"/>
                    <a:pt x="7291" y="48563"/>
                    <a:pt x="7296" y="48563"/>
                  </a:cubicBezTo>
                  <a:cubicBezTo>
                    <a:pt x="7312" y="48563"/>
                    <a:pt x="7328" y="48555"/>
                    <a:pt x="7335" y="48542"/>
                  </a:cubicBezTo>
                  <a:cubicBezTo>
                    <a:pt x="9173" y="46387"/>
                    <a:pt x="7796" y="43815"/>
                    <a:pt x="9010" y="40257"/>
                  </a:cubicBezTo>
                  <a:cubicBezTo>
                    <a:pt x="9109" y="39949"/>
                    <a:pt x="9173" y="39632"/>
                    <a:pt x="9191" y="39315"/>
                  </a:cubicBezTo>
                  <a:cubicBezTo>
                    <a:pt x="9308" y="37124"/>
                    <a:pt x="8738" y="36572"/>
                    <a:pt x="9435" y="34435"/>
                  </a:cubicBezTo>
                  <a:cubicBezTo>
                    <a:pt x="9435" y="34435"/>
                    <a:pt x="9444" y="34426"/>
                    <a:pt x="9444" y="34426"/>
                  </a:cubicBezTo>
                  <a:cubicBezTo>
                    <a:pt x="9625" y="33058"/>
                    <a:pt x="9435" y="30161"/>
                    <a:pt x="10160" y="28586"/>
                  </a:cubicBezTo>
                  <a:lnTo>
                    <a:pt x="10205" y="28586"/>
                  </a:lnTo>
                  <a:cubicBezTo>
                    <a:pt x="10938" y="30161"/>
                    <a:pt x="10748" y="33058"/>
                    <a:pt x="10929" y="34426"/>
                  </a:cubicBezTo>
                  <a:cubicBezTo>
                    <a:pt x="10929" y="34426"/>
                    <a:pt x="10929" y="34435"/>
                    <a:pt x="10929" y="34435"/>
                  </a:cubicBezTo>
                  <a:cubicBezTo>
                    <a:pt x="11626" y="36572"/>
                    <a:pt x="11056" y="37124"/>
                    <a:pt x="11174" y="39315"/>
                  </a:cubicBezTo>
                  <a:cubicBezTo>
                    <a:pt x="11192" y="39632"/>
                    <a:pt x="11264" y="39949"/>
                    <a:pt x="11364" y="40257"/>
                  </a:cubicBezTo>
                  <a:cubicBezTo>
                    <a:pt x="12577" y="43806"/>
                    <a:pt x="11201" y="46387"/>
                    <a:pt x="13039" y="48542"/>
                  </a:cubicBezTo>
                  <a:cubicBezTo>
                    <a:pt x="13045" y="48555"/>
                    <a:pt x="13062" y="48563"/>
                    <a:pt x="13077" y="48563"/>
                  </a:cubicBezTo>
                  <a:cubicBezTo>
                    <a:pt x="13083" y="48563"/>
                    <a:pt x="13088" y="48562"/>
                    <a:pt x="13093" y="48560"/>
                  </a:cubicBezTo>
                  <a:cubicBezTo>
                    <a:pt x="17611" y="47926"/>
                    <a:pt x="12631" y="44929"/>
                    <a:pt x="13256" y="43453"/>
                  </a:cubicBezTo>
                  <a:cubicBezTo>
                    <a:pt x="15411" y="34942"/>
                    <a:pt x="12939" y="36617"/>
                    <a:pt x="13935" y="33547"/>
                  </a:cubicBezTo>
                  <a:cubicBezTo>
                    <a:pt x="14868" y="29790"/>
                    <a:pt x="15004" y="24683"/>
                    <a:pt x="13890" y="22175"/>
                  </a:cubicBezTo>
                  <a:cubicBezTo>
                    <a:pt x="13890" y="22175"/>
                    <a:pt x="13890" y="22175"/>
                    <a:pt x="13890" y="22166"/>
                  </a:cubicBezTo>
                  <a:cubicBezTo>
                    <a:pt x="13510" y="21116"/>
                    <a:pt x="14008" y="20056"/>
                    <a:pt x="13890" y="18553"/>
                  </a:cubicBezTo>
                  <a:cubicBezTo>
                    <a:pt x="13890" y="17485"/>
                    <a:pt x="13664" y="16570"/>
                    <a:pt x="13827" y="15810"/>
                  </a:cubicBezTo>
                  <a:cubicBezTo>
                    <a:pt x="13836" y="15774"/>
                    <a:pt x="13865" y="15755"/>
                    <a:pt x="13893" y="15755"/>
                  </a:cubicBezTo>
                  <a:cubicBezTo>
                    <a:pt x="13922" y="15755"/>
                    <a:pt x="13949" y="15774"/>
                    <a:pt x="13953" y="15810"/>
                  </a:cubicBezTo>
                  <a:cubicBezTo>
                    <a:pt x="14162" y="17123"/>
                    <a:pt x="14524" y="18599"/>
                    <a:pt x="14524" y="19567"/>
                  </a:cubicBezTo>
                  <a:cubicBezTo>
                    <a:pt x="14578" y="20926"/>
                    <a:pt x="16724" y="24484"/>
                    <a:pt x="17104" y="26449"/>
                  </a:cubicBezTo>
                  <a:cubicBezTo>
                    <a:pt x="17113" y="26458"/>
                    <a:pt x="17113" y="26467"/>
                    <a:pt x="17104" y="26476"/>
                  </a:cubicBezTo>
                  <a:cubicBezTo>
                    <a:pt x="16978" y="27354"/>
                    <a:pt x="17340" y="28549"/>
                    <a:pt x="17602" y="29419"/>
                  </a:cubicBezTo>
                  <a:cubicBezTo>
                    <a:pt x="17602" y="29419"/>
                    <a:pt x="17602" y="29428"/>
                    <a:pt x="17602" y="29428"/>
                  </a:cubicBezTo>
                  <a:cubicBezTo>
                    <a:pt x="17693" y="30107"/>
                    <a:pt x="18281" y="29817"/>
                    <a:pt x="18417" y="30170"/>
                  </a:cubicBezTo>
                  <a:cubicBezTo>
                    <a:pt x="18532" y="30503"/>
                    <a:pt x="18731" y="30624"/>
                    <a:pt x="18944" y="30624"/>
                  </a:cubicBezTo>
                  <a:cubicBezTo>
                    <a:pt x="19236" y="30624"/>
                    <a:pt x="19554" y="30399"/>
                    <a:pt x="19721" y="30179"/>
                  </a:cubicBezTo>
                  <a:cubicBezTo>
                    <a:pt x="19730" y="30170"/>
                    <a:pt x="19730" y="30161"/>
                    <a:pt x="19739" y="30152"/>
                  </a:cubicBezTo>
                  <a:cubicBezTo>
                    <a:pt x="19848" y="29817"/>
                    <a:pt x="19558" y="28595"/>
                    <a:pt x="19377" y="27952"/>
                  </a:cubicBezTo>
                  <a:cubicBezTo>
                    <a:pt x="19364" y="27906"/>
                    <a:pt x="19402" y="27870"/>
                    <a:pt x="19442" y="27870"/>
                  </a:cubicBezTo>
                  <a:cubicBezTo>
                    <a:pt x="19457" y="27870"/>
                    <a:pt x="19473" y="27876"/>
                    <a:pt x="19486" y="27888"/>
                  </a:cubicBezTo>
                  <a:cubicBezTo>
                    <a:pt x="19661" y="28064"/>
                    <a:pt x="19913" y="28255"/>
                    <a:pt x="20110" y="28255"/>
                  </a:cubicBezTo>
                  <a:cubicBezTo>
                    <a:pt x="20218" y="28255"/>
                    <a:pt x="20310" y="28198"/>
                    <a:pt x="20364" y="28051"/>
                  </a:cubicBezTo>
                  <a:cubicBezTo>
                    <a:pt x="20373" y="28024"/>
                    <a:pt x="20364" y="27997"/>
                    <a:pt x="20346" y="27979"/>
                  </a:cubicBezTo>
                  <a:cubicBezTo>
                    <a:pt x="17113" y="25190"/>
                    <a:pt x="18318" y="24339"/>
                    <a:pt x="17548" y="20998"/>
                  </a:cubicBezTo>
                  <a:cubicBezTo>
                    <a:pt x="17548" y="20989"/>
                    <a:pt x="17548" y="20989"/>
                    <a:pt x="17539" y="20980"/>
                  </a:cubicBezTo>
                  <a:lnTo>
                    <a:pt x="17548" y="20980"/>
                  </a:lnTo>
                  <a:cubicBezTo>
                    <a:pt x="15094" y="16272"/>
                    <a:pt x="17557" y="11147"/>
                    <a:pt x="15248" y="10241"/>
                  </a:cubicBezTo>
                  <a:cubicBezTo>
                    <a:pt x="15239" y="10241"/>
                    <a:pt x="15239" y="10241"/>
                    <a:pt x="15239" y="10232"/>
                  </a:cubicBezTo>
                  <a:cubicBezTo>
                    <a:pt x="14062" y="9617"/>
                    <a:pt x="12903" y="9617"/>
                    <a:pt x="12206" y="9327"/>
                  </a:cubicBezTo>
                  <a:cubicBezTo>
                    <a:pt x="11871" y="9191"/>
                    <a:pt x="11654" y="8865"/>
                    <a:pt x="11654" y="8494"/>
                  </a:cubicBezTo>
                  <a:lnTo>
                    <a:pt x="11654" y="7697"/>
                  </a:lnTo>
                  <a:cubicBezTo>
                    <a:pt x="11654" y="7670"/>
                    <a:pt x="11663" y="7643"/>
                    <a:pt x="11690" y="7634"/>
                  </a:cubicBezTo>
                  <a:cubicBezTo>
                    <a:pt x="12061" y="7462"/>
                    <a:pt x="12342" y="7127"/>
                    <a:pt x="12441" y="6728"/>
                  </a:cubicBezTo>
                  <a:lnTo>
                    <a:pt x="12604" y="6085"/>
                  </a:lnTo>
                  <a:cubicBezTo>
                    <a:pt x="12604" y="6067"/>
                    <a:pt x="12622" y="6049"/>
                    <a:pt x="12631" y="6040"/>
                  </a:cubicBezTo>
                  <a:cubicBezTo>
                    <a:pt x="12858" y="5913"/>
                    <a:pt x="13012" y="5705"/>
                    <a:pt x="13066" y="5452"/>
                  </a:cubicBezTo>
                  <a:cubicBezTo>
                    <a:pt x="13138" y="5107"/>
                    <a:pt x="13193" y="4655"/>
                    <a:pt x="13084" y="4356"/>
                  </a:cubicBezTo>
                  <a:cubicBezTo>
                    <a:pt x="13003" y="4130"/>
                    <a:pt x="12849" y="4075"/>
                    <a:pt x="12722" y="4075"/>
                  </a:cubicBezTo>
                  <a:cubicBezTo>
                    <a:pt x="12686" y="4075"/>
                    <a:pt x="12650" y="4048"/>
                    <a:pt x="12659" y="4012"/>
                  </a:cubicBezTo>
                  <a:lnTo>
                    <a:pt x="12740" y="3088"/>
                  </a:lnTo>
                  <a:cubicBezTo>
                    <a:pt x="12831" y="2228"/>
                    <a:pt x="12550" y="1359"/>
                    <a:pt x="11961" y="734"/>
                  </a:cubicBezTo>
                  <a:cubicBezTo>
                    <a:pt x="11735" y="499"/>
                    <a:pt x="11472" y="300"/>
                    <a:pt x="11183" y="200"/>
                  </a:cubicBezTo>
                  <a:cubicBezTo>
                    <a:pt x="10993" y="146"/>
                    <a:pt x="10449" y="19"/>
                    <a:pt x="103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95;p46">
              <a:extLst>
                <a:ext uri="{FF2B5EF4-FFF2-40B4-BE49-F238E27FC236}">
                  <a16:creationId xmlns:a16="http://schemas.microsoft.com/office/drawing/2014/main" id="{29CB1CD6-A1EA-8CE0-B317-B924A759E799}"/>
                </a:ext>
              </a:extLst>
            </p:cNvPr>
            <p:cNvSpPr/>
            <p:nvPr/>
          </p:nvSpPr>
          <p:spPr>
            <a:xfrm>
              <a:off x="6906016" y="568115"/>
              <a:ext cx="596132" cy="569835"/>
            </a:xfrm>
            <a:custGeom>
              <a:avLst/>
              <a:gdLst/>
              <a:ahLst/>
              <a:cxnLst/>
              <a:rect l="l" t="t" r="r" b="b"/>
              <a:pathLst>
                <a:path w="4808" h="4596" extrusionOk="0">
                  <a:moveTo>
                    <a:pt x="1871" y="0"/>
                  </a:moveTo>
                  <a:cubicBezTo>
                    <a:pt x="1198" y="0"/>
                    <a:pt x="185" y="1040"/>
                    <a:pt x="417" y="1463"/>
                  </a:cubicBezTo>
                  <a:cubicBezTo>
                    <a:pt x="0" y="1880"/>
                    <a:pt x="154" y="3211"/>
                    <a:pt x="407" y="3709"/>
                  </a:cubicBezTo>
                  <a:cubicBezTo>
                    <a:pt x="637" y="4175"/>
                    <a:pt x="763" y="4402"/>
                    <a:pt x="1199" y="4402"/>
                  </a:cubicBezTo>
                  <a:cubicBezTo>
                    <a:pt x="1280" y="4402"/>
                    <a:pt x="1371" y="4394"/>
                    <a:pt x="1476" y="4379"/>
                  </a:cubicBezTo>
                  <a:cubicBezTo>
                    <a:pt x="1507" y="4374"/>
                    <a:pt x="1537" y="4372"/>
                    <a:pt x="1565" y="4372"/>
                  </a:cubicBezTo>
                  <a:cubicBezTo>
                    <a:pt x="1861" y="4372"/>
                    <a:pt x="2008" y="4595"/>
                    <a:pt x="2245" y="4595"/>
                  </a:cubicBezTo>
                  <a:cubicBezTo>
                    <a:pt x="2307" y="4595"/>
                    <a:pt x="2375" y="4580"/>
                    <a:pt x="2454" y="4542"/>
                  </a:cubicBezTo>
                  <a:cubicBezTo>
                    <a:pt x="2491" y="4523"/>
                    <a:pt x="2546" y="4516"/>
                    <a:pt x="2613" y="4516"/>
                  </a:cubicBezTo>
                  <a:cubicBezTo>
                    <a:pt x="2833" y="4516"/>
                    <a:pt x="3187" y="4593"/>
                    <a:pt x="3513" y="4593"/>
                  </a:cubicBezTo>
                  <a:cubicBezTo>
                    <a:pt x="3955" y="4593"/>
                    <a:pt x="4343" y="4451"/>
                    <a:pt x="4265" y="3781"/>
                  </a:cubicBezTo>
                  <a:cubicBezTo>
                    <a:pt x="4536" y="3356"/>
                    <a:pt x="4808" y="1735"/>
                    <a:pt x="4419" y="1427"/>
                  </a:cubicBezTo>
                  <a:cubicBezTo>
                    <a:pt x="4456" y="738"/>
                    <a:pt x="3584" y="14"/>
                    <a:pt x="2968" y="14"/>
                  </a:cubicBezTo>
                  <a:cubicBezTo>
                    <a:pt x="2693" y="14"/>
                    <a:pt x="2469" y="158"/>
                    <a:pt x="2399" y="512"/>
                  </a:cubicBezTo>
                  <a:cubicBezTo>
                    <a:pt x="2324" y="143"/>
                    <a:pt x="2121" y="0"/>
                    <a:pt x="1871" y="0"/>
                  </a:cubicBezTo>
                  <a:close/>
                </a:path>
              </a:pathLst>
            </a:custGeom>
            <a:gradFill>
              <a:gsLst>
                <a:gs pos="0">
                  <a:schemeClr val="accent5"/>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96;p46">
              <a:extLst>
                <a:ext uri="{FF2B5EF4-FFF2-40B4-BE49-F238E27FC236}">
                  <a16:creationId xmlns:a16="http://schemas.microsoft.com/office/drawing/2014/main" id="{65B52572-71E9-091D-D45A-1AC57BD413E0}"/>
                </a:ext>
              </a:extLst>
            </p:cNvPr>
            <p:cNvSpPr/>
            <p:nvPr/>
          </p:nvSpPr>
          <p:spPr>
            <a:xfrm>
              <a:off x="6966522" y="884153"/>
              <a:ext cx="486279" cy="239291"/>
            </a:xfrm>
            <a:custGeom>
              <a:avLst/>
              <a:gdLst/>
              <a:ahLst/>
              <a:cxnLst/>
              <a:rect l="l" t="t" r="r" b="b"/>
              <a:pathLst>
                <a:path w="3922" h="1930" extrusionOk="0">
                  <a:moveTo>
                    <a:pt x="1902" y="1"/>
                  </a:moveTo>
                  <a:cubicBezTo>
                    <a:pt x="1902" y="1"/>
                    <a:pt x="1875" y="834"/>
                    <a:pt x="1622" y="933"/>
                  </a:cubicBezTo>
                  <a:cubicBezTo>
                    <a:pt x="1579" y="954"/>
                    <a:pt x="1537" y="963"/>
                    <a:pt x="1498" y="963"/>
                  </a:cubicBezTo>
                  <a:cubicBezTo>
                    <a:pt x="1471" y="963"/>
                    <a:pt x="1445" y="959"/>
                    <a:pt x="1422" y="951"/>
                  </a:cubicBezTo>
                  <a:cubicBezTo>
                    <a:pt x="1287" y="915"/>
                    <a:pt x="1178" y="779"/>
                    <a:pt x="1160" y="607"/>
                  </a:cubicBezTo>
                  <a:cubicBezTo>
                    <a:pt x="1142" y="653"/>
                    <a:pt x="1078" y="906"/>
                    <a:pt x="861" y="924"/>
                  </a:cubicBezTo>
                  <a:cubicBezTo>
                    <a:pt x="499" y="942"/>
                    <a:pt x="200" y="1069"/>
                    <a:pt x="1" y="1259"/>
                  </a:cubicBezTo>
                  <a:lnTo>
                    <a:pt x="1739" y="1929"/>
                  </a:lnTo>
                  <a:cubicBezTo>
                    <a:pt x="1739" y="1929"/>
                    <a:pt x="3922" y="1395"/>
                    <a:pt x="3722" y="1223"/>
                  </a:cubicBezTo>
                  <a:cubicBezTo>
                    <a:pt x="3460" y="979"/>
                    <a:pt x="3288" y="960"/>
                    <a:pt x="3089" y="906"/>
                  </a:cubicBezTo>
                  <a:cubicBezTo>
                    <a:pt x="2826" y="843"/>
                    <a:pt x="2708" y="580"/>
                    <a:pt x="2708" y="580"/>
                  </a:cubicBezTo>
                  <a:lnTo>
                    <a:pt x="2708" y="580"/>
                  </a:lnTo>
                  <a:cubicBezTo>
                    <a:pt x="2708" y="580"/>
                    <a:pt x="2717" y="897"/>
                    <a:pt x="2382" y="979"/>
                  </a:cubicBezTo>
                  <a:cubicBezTo>
                    <a:pt x="2366" y="983"/>
                    <a:pt x="2350" y="985"/>
                    <a:pt x="2335" y="985"/>
                  </a:cubicBezTo>
                  <a:cubicBezTo>
                    <a:pt x="2002" y="985"/>
                    <a:pt x="1902" y="1"/>
                    <a:pt x="1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97;p46">
              <a:extLst>
                <a:ext uri="{FF2B5EF4-FFF2-40B4-BE49-F238E27FC236}">
                  <a16:creationId xmlns:a16="http://schemas.microsoft.com/office/drawing/2014/main" id="{107D10E3-0766-1C6D-D57B-15FA135FFE8D}"/>
                </a:ext>
              </a:extLst>
            </p:cNvPr>
            <p:cNvSpPr/>
            <p:nvPr/>
          </p:nvSpPr>
          <p:spPr>
            <a:xfrm>
              <a:off x="6928706" y="1002063"/>
              <a:ext cx="274880" cy="209163"/>
            </a:xfrm>
            <a:custGeom>
              <a:avLst/>
              <a:gdLst/>
              <a:ahLst/>
              <a:cxnLst/>
              <a:rect l="l" t="t" r="r" b="b"/>
              <a:pathLst>
                <a:path w="2217" h="1687" extrusionOk="0">
                  <a:moveTo>
                    <a:pt x="1179" y="1"/>
                  </a:moveTo>
                  <a:cubicBezTo>
                    <a:pt x="1092" y="1"/>
                    <a:pt x="1001" y="9"/>
                    <a:pt x="904" y="28"/>
                  </a:cubicBezTo>
                  <a:cubicBezTo>
                    <a:pt x="722" y="55"/>
                    <a:pt x="369" y="127"/>
                    <a:pt x="215" y="498"/>
                  </a:cubicBezTo>
                  <a:cubicBezTo>
                    <a:pt x="0" y="1016"/>
                    <a:pt x="346" y="1380"/>
                    <a:pt x="900" y="1380"/>
                  </a:cubicBezTo>
                  <a:cubicBezTo>
                    <a:pt x="976" y="1380"/>
                    <a:pt x="1056" y="1373"/>
                    <a:pt x="1139" y="1359"/>
                  </a:cubicBezTo>
                  <a:cubicBezTo>
                    <a:pt x="1164" y="1354"/>
                    <a:pt x="1186" y="1352"/>
                    <a:pt x="1207" y="1352"/>
                  </a:cubicBezTo>
                  <a:cubicBezTo>
                    <a:pt x="1472" y="1352"/>
                    <a:pt x="1449" y="1687"/>
                    <a:pt x="1755" y="1687"/>
                  </a:cubicBezTo>
                  <a:cubicBezTo>
                    <a:pt x="1770" y="1687"/>
                    <a:pt x="1784" y="1686"/>
                    <a:pt x="1800" y="1685"/>
                  </a:cubicBezTo>
                  <a:cubicBezTo>
                    <a:pt x="2216" y="1648"/>
                    <a:pt x="2198" y="1205"/>
                    <a:pt x="2189" y="933"/>
                  </a:cubicBezTo>
                  <a:cubicBezTo>
                    <a:pt x="2173" y="470"/>
                    <a:pt x="1820" y="1"/>
                    <a:pt x="1179" y="1"/>
                  </a:cubicBezTo>
                  <a:close/>
                </a:path>
              </a:pathLst>
            </a:custGeom>
            <a:gradFill>
              <a:gsLst>
                <a:gs pos="0">
                  <a:schemeClr val="lt1"/>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98;p46">
              <a:extLst>
                <a:ext uri="{FF2B5EF4-FFF2-40B4-BE49-F238E27FC236}">
                  <a16:creationId xmlns:a16="http://schemas.microsoft.com/office/drawing/2014/main" id="{503F414B-0F85-B0B1-1643-8E922B9FE34B}"/>
                </a:ext>
              </a:extLst>
            </p:cNvPr>
            <p:cNvSpPr/>
            <p:nvPr/>
          </p:nvSpPr>
          <p:spPr>
            <a:xfrm>
              <a:off x="7198999" y="1002063"/>
              <a:ext cx="274012" cy="209163"/>
            </a:xfrm>
            <a:custGeom>
              <a:avLst/>
              <a:gdLst/>
              <a:ahLst/>
              <a:cxnLst/>
              <a:rect l="l" t="t" r="r" b="b"/>
              <a:pathLst>
                <a:path w="2210" h="1687" extrusionOk="0">
                  <a:moveTo>
                    <a:pt x="1029" y="1"/>
                  </a:moveTo>
                  <a:cubicBezTo>
                    <a:pt x="389" y="1"/>
                    <a:pt x="42" y="470"/>
                    <a:pt x="18" y="933"/>
                  </a:cubicBezTo>
                  <a:cubicBezTo>
                    <a:pt x="9" y="1205"/>
                    <a:pt x="0" y="1648"/>
                    <a:pt x="408" y="1685"/>
                  </a:cubicBezTo>
                  <a:cubicBezTo>
                    <a:pt x="423" y="1686"/>
                    <a:pt x="438" y="1687"/>
                    <a:pt x="452" y="1687"/>
                  </a:cubicBezTo>
                  <a:cubicBezTo>
                    <a:pt x="761" y="1687"/>
                    <a:pt x="737" y="1349"/>
                    <a:pt x="988" y="1349"/>
                  </a:cubicBezTo>
                  <a:cubicBezTo>
                    <a:pt x="1012" y="1349"/>
                    <a:pt x="1039" y="1352"/>
                    <a:pt x="1069" y="1359"/>
                  </a:cubicBezTo>
                  <a:cubicBezTo>
                    <a:pt x="1180" y="1384"/>
                    <a:pt x="1284" y="1396"/>
                    <a:pt x="1380" y="1396"/>
                  </a:cubicBezTo>
                  <a:cubicBezTo>
                    <a:pt x="1932" y="1396"/>
                    <a:pt x="2210" y="1000"/>
                    <a:pt x="2001" y="498"/>
                  </a:cubicBezTo>
                  <a:cubicBezTo>
                    <a:pt x="1838" y="127"/>
                    <a:pt x="1485" y="55"/>
                    <a:pt x="1304" y="28"/>
                  </a:cubicBezTo>
                  <a:cubicBezTo>
                    <a:pt x="1207" y="9"/>
                    <a:pt x="1115" y="1"/>
                    <a:pt x="1029" y="1"/>
                  </a:cubicBezTo>
                  <a:close/>
                </a:path>
              </a:pathLst>
            </a:custGeom>
            <a:gradFill>
              <a:gsLst>
                <a:gs pos="0">
                  <a:schemeClr val="lt1"/>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99;p46">
              <a:extLst>
                <a:ext uri="{FF2B5EF4-FFF2-40B4-BE49-F238E27FC236}">
                  <a16:creationId xmlns:a16="http://schemas.microsoft.com/office/drawing/2014/main" id="{6EE88DB2-2753-E5B4-B9DB-FBFAE495025E}"/>
                </a:ext>
              </a:extLst>
            </p:cNvPr>
            <p:cNvSpPr/>
            <p:nvPr/>
          </p:nvSpPr>
          <p:spPr>
            <a:xfrm>
              <a:off x="6749916" y="1824207"/>
              <a:ext cx="508721" cy="806646"/>
            </a:xfrm>
            <a:custGeom>
              <a:avLst/>
              <a:gdLst/>
              <a:ahLst/>
              <a:cxnLst/>
              <a:rect l="l" t="t" r="r" b="b"/>
              <a:pathLst>
                <a:path w="4103" h="6506" extrusionOk="0">
                  <a:moveTo>
                    <a:pt x="2115" y="0"/>
                  </a:moveTo>
                  <a:cubicBezTo>
                    <a:pt x="1105" y="0"/>
                    <a:pt x="845" y="1905"/>
                    <a:pt x="616" y="2804"/>
                  </a:cubicBezTo>
                  <a:cubicBezTo>
                    <a:pt x="0" y="3664"/>
                    <a:pt x="145" y="5104"/>
                    <a:pt x="670" y="6136"/>
                  </a:cubicBezTo>
                  <a:cubicBezTo>
                    <a:pt x="680" y="6154"/>
                    <a:pt x="1033" y="6489"/>
                    <a:pt x="1051" y="6498"/>
                  </a:cubicBezTo>
                  <a:cubicBezTo>
                    <a:pt x="1104" y="6503"/>
                    <a:pt x="1152" y="6506"/>
                    <a:pt x="1195" y="6506"/>
                  </a:cubicBezTo>
                  <a:cubicBezTo>
                    <a:pt x="1837" y="6506"/>
                    <a:pt x="1379" y="5962"/>
                    <a:pt x="1685" y="5665"/>
                  </a:cubicBezTo>
                  <a:cubicBezTo>
                    <a:pt x="1902" y="5457"/>
                    <a:pt x="2246" y="5194"/>
                    <a:pt x="2825" y="5031"/>
                  </a:cubicBezTo>
                  <a:lnTo>
                    <a:pt x="2834" y="5022"/>
                  </a:lnTo>
                  <a:cubicBezTo>
                    <a:pt x="3568" y="4371"/>
                    <a:pt x="4102" y="1156"/>
                    <a:pt x="2771" y="224"/>
                  </a:cubicBezTo>
                  <a:cubicBezTo>
                    <a:pt x="2522" y="68"/>
                    <a:pt x="2305" y="0"/>
                    <a:pt x="2115" y="0"/>
                  </a:cubicBezTo>
                  <a:close/>
                </a:path>
              </a:pathLst>
            </a:custGeom>
            <a:gradFill>
              <a:gsLst>
                <a:gs pos="0">
                  <a:schemeClr val="accent5"/>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200;p46">
              <a:extLst>
                <a:ext uri="{FF2B5EF4-FFF2-40B4-BE49-F238E27FC236}">
                  <a16:creationId xmlns:a16="http://schemas.microsoft.com/office/drawing/2014/main" id="{39F908FE-CB15-277F-C560-0AAEA69C6C1F}"/>
                </a:ext>
              </a:extLst>
            </p:cNvPr>
            <p:cNvSpPr/>
            <p:nvPr/>
          </p:nvSpPr>
          <p:spPr>
            <a:xfrm>
              <a:off x="7149528" y="1824207"/>
              <a:ext cx="508721" cy="806646"/>
            </a:xfrm>
            <a:custGeom>
              <a:avLst/>
              <a:gdLst/>
              <a:ahLst/>
              <a:cxnLst/>
              <a:rect l="l" t="t" r="r" b="b"/>
              <a:pathLst>
                <a:path w="4103" h="6506" extrusionOk="0">
                  <a:moveTo>
                    <a:pt x="1988" y="0"/>
                  </a:moveTo>
                  <a:cubicBezTo>
                    <a:pt x="1798" y="0"/>
                    <a:pt x="1581" y="68"/>
                    <a:pt x="1332" y="224"/>
                  </a:cubicBezTo>
                  <a:cubicBezTo>
                    <a:pt x="1" y="1156"/>
                    <a:pt x="535" y="4371"/>
                    <a:pt x="1259" y="5022"/>
                  </a:cubicBezTo>
                  <a:lnTo>
                    <a:pt x="1278" y="5031"/>
                  </a:lnTo>
                  <a:cubicBezTo>
                    <a:pt x="1857" y="5194"/>
                    <a:pt x="2201" y="5457"/>
                    <a:pt x="2418" y="5665"/>
                  </a:cubicBezTo>
                  <a:cubicBezTo>
                    <a:pt x="2724" y="5962"/>
                    <a:pt x="2266" y="6506"/>
                    <a:pt x="2908" y="6506"/>
                  </a:cubicBezTo>
                  <a:cubicBezTo>
                    <a:pt x="2951" y="6506"/>
                    <a:pt x="2999" y="6503"/>
                    <a:pt x="3052" y="6498"/>
                  </a:cubicBezTo>
                  <a:cubicBezTo>
                    <a:pt x="3070" y="6489"/>
                    <a:pt x="3423" y="6154"/>
                    <a:pt x="3432" y="6136"/>
                  </a:cubicBezTo>
                  <a:cubicBezTo>
                    <a:pt x="3958" y="5104"/>
                    <a:pt x="4102" y="3664"/>
                    <a:pt x="3487" y="2804"/>
                  </a:cubicBezTo>
                  <a:cubicBezTo>
                    <a:pt x="3258" y="1905"/>
                    <a:pt x="2998" y="0"/>
                    <a:pt x="1988" y="0"/>
                  </a:cubicBezTo>
                  <a:close/>
                </a:path>
              </a:pathLst>
            </a:custGeom>
            <a:gradFill>
              <a:gsLst>
                <a:gs pos="0">
                  <a:schemeClr val="accent5"/>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201;p46">
              <a:extLst>
                <a:ext uri="{FF2B5EF4-FFF2-40B4-BE49-F238E27FC236}">
                  <a16:creationId xmlns:a16="http://schemas.microsoft.com/office/drawing/2014/main" id="{1AC9D284-47E0-95E0-65E4-40E19D752650}"/>
                </a:ext>
              </a:extLst>
            </p:cNvPr>
            <p:cNvSpPr/>
            <p:nvPr/>
          </p:nvSpPr>
          <p:spPr>
            <a:xfrm>
              <a:off x="6696229" y="2427518"/>
              <a:ext cx="389197" cy="591284"/>
            </a:xfrm>
            <a:custGeom>
              <a:avLst/>
              <a:gdLst/>
              <a:ahLst/>
              <a:cxnLst/>
              <a:rect l="l" t="t" r="r" b="b"/>
              <a:pathLst>
                <a:path w="3139" h="4769" extrusionOk="0">
                  <a:moveTo>
                    <a:pt x="2165" y="0"/>
                  </a:moveTo>
                  <a:cubicBezTo>
                    <a:pt x="0" y="0"/>
                    <a:pt x="865" y="2710"/>
                    <a:pt x="1049" y="4475"/>
                  </a:cubicBezTo>
                  <a:lnTo>
                    <a:pt x="1049" y="4466"/>
                  </a:lnTo>
                  <a:cubicBezTo>
                    <a:pt x="1068" y="4651"/>
                    <a:pt x="1217" y="4768"/>
                    <a:pt x="1376" y="4768"/>
                  </a:cubicBezTo>
                  <a:cubicBezTo>
                    <a:pt x="1443" y="4768"/>
                    <a:pt x="1512" y="4747"/>
                    <a:pt x="1574" y="4702"/>
                  </a:cubicBezTo>
                  <a:cubicBezTo>
                    <a:pt x="2353" y="4131"/>
                    <a:pt x="3104" y="2855"/>
                    <a:pt x="3104" y="2855"/>
                  </a:cubicBezTo>
                  <a:cubicBezTo>
                    <a:pt x="3105" y="2855"/>
                    <a:pt x="3106" y="2856"/>
                    <a:pt x="3106" y="2856"/>
                  </a:cubicBezTo>
                  <a:cubicBezTo>
                    <a:pt x="3139" y="2856"/>
                    <a:pt x="2737" y="1215"/>
                    <a:pt x="3014" y="501"/>
                  </a:cubicBezTo>
                  <a:cubicBezTo>
                    <a:pt x="3095" y="310"/>
                    <a:pt x="2969" y="93"/>
                    <a:pt x="2760" y="57"/>
                  </a:cubicBezTo>
                  <a:cubicBezTo>
                    <a:pt x="2540" y="18"/>
                    <a:pt x="2342" y="0"/>
                    <a:pt x="2165" y="0"/>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202;p46">
              <a:extLst>
                <a:ext uri="{FF2B5EF4-FFF2-40B4-BE49-F238E27FC236}">
                  <a16:creationId xmlns:a16="http://schemas.microsoft.com/office/drawing/2014/main" id="{69EC283D-F1AA-BB50-7F4C-5376C029D335}"/>
                </a:ext>
              </a:extLst>
            </p:cNvPr>
            <p:cNvSpPr/>
            <p:nvPr/>
          </p:nvSpPr>
          <p:spPr>
            <a:xfrm>
              <a:off x="6972845" y="2395654"/>
              <a:ext cx="352001" cy="387453"/>
            </a:xfrm>
            <a:custGeom>
              <a:avLst/>
              <a:gdLst/>
              <a:ahLst/>
              <a:cxnLst/>
              <a:rect l="l" t="t" r="r" b="b"/>
              <a:pathLst>
                <a:path w="2839" h="3125" extrusionOk="0">
                  <a:moveTo>
                    <a:pt x="1616" y="0"/>
                  </a:moveTo>
                  <a:cubicBezTo>
                    <a:pt x="0" y="0"/>
                    <a:pt x="495" y="1666"/>
                    <a:pt x="783" y="3030"/>
                  </a:cubicBezTo>
                  <a:cubicBezTo>
                    <a:pt x="819" y="3094"/>
                    <a:pt x="855" y="3112"/>
                    <a:pt x="883" y="3121"/>
                  </a:cubicBezTo>
                  <a:cubicBezTo>
                    <a:pt x="892" y="3123"/>
                    <a:pt x="902" y="3124"/>
                    <a:pt x="912" y="3124"/>
                  </a:cubicBezTo>
                  <a:cubicBezTo>
                    <a:pt x="1178" y="3124"/>
                    <a:pt x="1717" y="2340"/>
                    <a:pt x="1996" y="1563"/>
                  </a:cubicBezTo>
                  <a:cubicBezTo>
                    <a:pt x="2123" y="1228"/>
                    <a:pt x="2168" y="966"/>
                    <a:pt x="2422" y="739"/>
                  </a:cubicBezTo>
                  <a:cubicBezTo>
                    <a:pt x="2639" y="540"/>
                    <a:pt x="2838" y="513"/>
                    <a:pt x="2838" y="404"/>
                  </a:cubicBezTo>
                  <a:cubicBezTo>
                    <a:pt x="2829" y="223"/>
                    <a:pt x="2431" y="78"/>
                    <a:pt x="1978" y="24"/>
                  </a:cubicBezTo>
                  <a:cubicBezTo>
                    <a:pt x="1847" y="8"/>
                    <a:pt x="1727" y="0"/>
                    <a:pt x="1616" y="0"/>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203;p46">
              <a:extLst>
                <a:ext uri="{FF2B5EF4-FFF2-40B4-BE49-F238E27FC236}">
                  <a16:creationId xmlns:a16="http://schemas.microsoft.com/office/drawing/2014/main" id="{6F956F16-1827-E901-7600-B7C9A2F1B256}"/>
                </a:ext>
              </a:extLst>
            </p:cNvPr>
            <p:cNvSpPr/>
            <p:nvPr/>
          </p:nvSpPr>
          <p:spPr>
            <a:xfrm>
              <a:off x="7021244" y="2124623"/>
              <a:ext cx="575550" cy="867523"/>
            </a:xfrm>
            <a:custGeom>
              <a:avLst/>
              <a:gdLst/>
              <a:ahLst/>
              <a:cxnLst/>
              <a:rect l="l" t="t" r="r" b="b"/>
              <a:pathLst>
                <a:path w="4642" h="6997" extrusionOk="0">
                  <a:moveTo>
                    <a:pt x="1816" y="1"/>
                  </a:moveTo>
                  <a:cubicBezTo>
                    <a:pt x="1816" y="1"/>
                    <a:pt x="1762" y="1667"/>
                    <a:pt x="1843" y="2147"/>
                  </a:cubicBezTo>
                  <a:cubicBezTo>
                    <a:pt x="1934" y="2627"/>
                    <a:pt x="2296" y="4211"/>
                    <a:pt x="2387" y="4374"/>
                  </a:cubicBezTo>
                  <a:cubicBezTo>
                    <a:pt x="2387" y="4374"/>
                    <a:pt x="2387" y="4383"/>
                    <a:pt x="2387" y="4383"/>
                  </a:cubicBezTo>
                  <a:cubicBezTo>
                    <a:pt x="2459" y="4546"/>
                    <a:pt x="2378" y="4736"/>
                    <a:pt x="2206" y="4809"/>
                  </a:cubicBezTo>
                  <a:cubicBezTo>
                    <a:pt x="2079" y="4863"/>
                    <a:pt x="1907" y="4945"/>
                    <a:pt x="1843" y="5026"/>
                  </a:cubicBezTo>
                  <a:cubicBezTo>
                    <a:pt x="1771" y="5123"/>
                    <a:pt x="1658" y="5139"/>
                    <a:pt x="1591" y="5139"/>
                  </a:cubicBezTo>
                  <a:cubicBezTo>
                    <a:pt x="1558" y="5139"/>
                    <a:pt x="1536" y="5135"/>
                    <a:pt x="1536" y="5135"/>
                  </a:cubicBezTo>
                  <a:cubicBezTo>
                    <a:pt x="1536" y="5135"/>
                    <a:pt x="1501" y="4992"/>
                    <a:pt x="1216" y="4992"/>
                  </a:cubicBezTo>
                  <a:cubicBezTo>
                    <a:pt x="1141" y="4992"/>
                    <a:pt x="1050" y="5002"/>
                    <a:pt x="938" y="5026"/>
                  </a:cubicBezTo>
                  <a:cubicBezTo>
                    <a:pt x="404" y="5135"/>
                    <a:pt x="177" y="5560"/>
                    <a:pt x="96" y="5904"/>
                  </a:cubicBezTo>
                  <a:cubicBezTo>
                    <a:pt x="60" y="6040"/>
                    <a:pt x="14" y="6248"/>
                    <a:pt x="5" y="6448"/>
                  </a:cubicBezTo>
                  <a:cubicBezTo>
                    <a:pt x="1" y="6601"/>
                    <a:pt x="121" y="6684"/>
                    <a:pt x="242" y="6684"/>
                  </a:cubicBezTo>
                  <a:cubicBezTo>
                    <a:pt x="348" y="6684"/>
                    <a:pt x="455" y="6620"/>
                    <a:pt x="476" y="6484"/>
                  </a:cubicBezTo>
                  <a:cubicBezTo>
                    <a:pt x="512" y="6257"/>
                    <a:pt x="585" y="6013"/>
                    <a:pt x="721" y="6013"/>
                  </a:cubicBezTo>
                  <a:cubicBezTo>
                    <a:pt x="974" y="6013"/>
                    <a:pt x="1164" y="6520"/>
                    <a:pt x="1617" y="6837"/>
                  </a:cubicBezTo>
                  <a:cubicBezTo>
                    <a:pt x="1786" y="6952"/>
                    <a:pt x="1966" y="6996"/>
                    <a:pt x="2149" y="6996"/>
                  </a:cubicBezTo>
                  <a:cubicBezTo>
                    <a:pt x="2457" y="6996"/>
                    <a:pt x="2773" y="6871"/>
                    <a:pt x="3057" y="6746"/>
                  </a:cubicBezTo>
                  <a:cubicBezTo>
                    <a:pt x="3509" y="6547"/>
                    <a:pt x="3853" y="6194"/>
                    <a:pt x="3989" y="5895"/>
                  </a:cubicBezTo>
                  <a:cubicBezTo>
                    <a:pt x="4641" y="4501"/>
                    <a:pt x="3763" y="3822"/>
                    <a:pt x="3147" y="3441"/>
                  </a:cubicBezTo>
                  <a:cubicBezTo>
                    <a:pt x="2921" y="3306"/>
                    <a:pt x="2794" y="3197"/>
                    <a:pt x="2414" y="2636"/>
                  </a:cubicBezTo>
                  <a:cubicBezTo>
                    <a:pt x="2097" y="2165"/>
                    <a:pt x="2206" y="1413"/>
                    <a:pt x="2160" y="1042"/>
                  </a:cubicBezTo>
                  <a:cubicBezTo>
                    <a:pt x="2088" y="517"/>
                    <a:pt x="2160" y="109"/>
                    <a:pt x="2160" y="109"/>
                  </a:cubicBezTo>
                  <a:lnTo>
                    <a:pt x="1816" y="1"/>
                  </a:lnTo>
                  <a:close/>
                </a:path>
              </a:pathLst>
            </a:custGeom>
            <a:gradFill>
              <a:gsLst>
                <a:gs pos="0">
                  <a:schemeClr val="lt1"/>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204;p46">
              <a:extLst>
                <a:ext uri="{FF2B5EF4-FFF2-40B4-BE49-F238E27FC236}">
                  <a16:creationId xmlns:a16="http://schemas.microsoft.com/office/drawing/2014/main" id="{772B2F2A-77D6-12DD-60AA-2F10CB21C3BC}"/>
                </a:ext>
              </a:extLst>
            </p:cNvPr>
            <p:cNvGrpSpPr/>
            <p:nvPr/>
          </p:nvGrpSpPr>
          <p:grpSpPr>
            <a:xfrm>
              <a:off x="5991280" y="594152"/>
              <a:ext cx="1547240" cy="5893131"/>
              <a:chOff x="1436250" y="1836975"/>
              <a:chExt cx="311975" cy="1188275"/>
            </a:xfrm>
          </p:grpSpPr>
          <p:sp>
            <p:nvSpPr>
              <p:cNvPr id="1248" name="Google Shape;1205;p46">
                <a:extLst>
                  <a:ext uri="{FF2B5EF4-FFF2-40B4-BE49-F238E27FC236}">
                    <a16:creationId xmlns:a16="http://schemas.microsoft.com/office/drawing/2014/main" id="{FDB3F74F-1A21-3DBC-ACA2-161316C1D6FE}"/>
                  </a:ext>
                </a:extLst>
              </p:cNvPr>
              <p:cNvSpPr/>
              <p:nvPr/>
            </p:nvSpPr>
            <p:spPr>
              <a:xfrm>
                <a:off x="1623000" y="1850450"/>
                <a:ext cx="54575" cy="221825"/>
              </a:xfrm>
              <a:custGeom>
                <a:avLst/>
                <a:gdLst/>
                <a:ahLst/>
                <a:cxnLst/>
                <a:rect l="l" t="t" r="r" b="b"/>
                <a:pathLst>
                  <a:path w="2183" h="8873" extrusionOk="0">
                    <a:moveTo>
                      <a:pt x="2105" y="76"/>
                    </a:moveTo>
                    <a:cubicBezTo>
                      <a:pt x="2131" y="80"/>
                      <a:pt x="2156" y="85"/>
                      <a:pt x="2182" y="89"/>
                    </a:cubicBezTo>
                    <a:lnTo>
                      <a:pt x="2182" y="80"/>
                    </a:lnTo>
                    <a:cubicBezTo>
                      <a:pt x="2156" y="79"/>
                      <a:pt x="2131" y="77"/>
                      <a:pt x="2105" y="76"/>
                    </a:cubicBezTo>
                    <a:close/>
                    <a:moveTo>
                      <a:pt x="1461" y="0"/>
                    </a:moveTo>
                    <a:cubicBezTo>
                      <a:pt x="1057" y="0"/>
                      <a:pt x="754" y="150"/>
                      <a:pt x="444" y="669"/>
                    </a:cubicBezTo>
                    <a:cubicBezTo>
                      <a:pt x="236" y="1040"/>
                      <a:pt x="118" y="1448"/>
                      <a:pt x="73" y="1873"/>
                    </a:cubicBezTo>
                    <a:cubicBezTo>
                      <a:pt x="73" y="1882"/>
                      <a:pt x="64" y="2570"/>
                      <a:pt x="64" y="2607"/>
                    </a:cubicBezTo>
                    <a:cubicBezTo>
                      <a:pt x="82" y="3485"/>
                      <a:pt x="0" y="4399"/>
                      <a:pt x="326" y="5241"/>
                    </a:cubicBezTo>
                    <a:cubicBezTo>
                      <a:pt x="516" y="5640"/>
                      <a:pt x="815" y="5975"/>
                      <a:pt x="1023" y="6346"/>
                    </a:cubicBezTo>
                    <a:cubicBezTo>
                      <a:pt x="1250" y="6717"/>
                      <a:pt x="1195" y="7134"/>
                      <a:pt x="1168" y="7550"/>
                    </a:cubicBezTo>
                    <a:cubicBezTo>
                      <a:pt x="1132" y="7985"/>
                      <a:pt x="1078" y="8410"/>
                      <a:pt x="1032" y="8845"/>
                    </a:cubicBezTo>
                    <a:lnTo>
                      <a:pt x="1232" y="8872"/>
                    </a:lnTo>
                    <a:cubicBezTo>
                      <a:pt x="1331" y="8202"/>
                      <a:pt x="1458" y="7478"/>
                      <a:pt x="1431" y="6826"/>
                    </a:cubicBezTo>
                    <a:cubicBezTo>
                      <a:pt x="1404" y="6391"/>
                      <a:pt x="1114" y="6011"/>
                      <a:pt x="879" y="5676"/>
                    </a:cubicBezTo>
                    <a:cubicBezTo>
                      <a:pt x="634" y="5332"/>
                      <a:pt x="444" y="4970"/>
                      <a:pt x="390" y="4544"/>
                    </a:cubicBezTo>
                    <a:cubicBezTo>
                      <a:pt x="290" y="3901"/>
                      <a:pt x="290" y="3258"/>
                      <a:pt x="290" y="2607"/>
                    </a:cubicBezTo>
                    <a:cubicBezTo>
                      <a:pt x="290" y="2570"/>
                      <a:pt x="281" y="1900"/>
                      <a:pt x="281" y="1882"/>
                    </a:cubicBezTo>
                    <a:cubicBezTo>
                      <a:pt x="326" y="1493"/>
                      <a:pt x="417" y="1094"/>
                      <a:pt x="589" y="750"/>
                    </a:cubicBezTo>
                    <a:cubicBezTo>
                      <a:pt x="892" y="164"/>
                      <a:pt x="1176" y="52"/>
                      <a:pt x="1615" y="52"/>
                    </a:cubicBezTo>
                    <a:cubicBezTo>
                      <a:pt x="1759" y="52"/>
                      <a:pt x="1921" y="64"/>
                      <a:pt x="2105" y="76"/>
                    </a:cubicBezTo>
                    <a:lnTo>
                      <a:pt x="2105" y="76"/>
                    </a:lnTo>
                    <a:cubicBezTo>
                      <a:pt x="1861" y="33"/>
                      <a:pt x="165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06;p46">
                <a:extLst>
                  <a:ext uri="{FF2B5EF4-FFF2-40B4-BE49-F238E27FC236}">
                    <a16:creationId xmlns:a16="http://schemas.microsoft.com/office/drawing/2014/main" id="{0D7EEAAD-24E9-E6C4-FE7F-3BC442AA0AF7}"/>
                  </a:ext>
                </a:extLst>
              </p:cNvPr>
              <p:cNvSpPr/>
              <p:nvPr/>
            </p:nvSpPr>
            <p:spPr>
              <a:xfrm>
                <a:off x="1454125" y="2064675"/>
                <a:ext cx="223900" cy="510575"/>
              </a:xfrm>
              <a:custGeom>
                <a:avLst/>
                <a:gdLst/>
                <a:ahLst/>
                <a:cxnLst/>
                <a:rect l="l" t="t" r="r" b="b"/>
                <a:pathLst>
                  <a:path w="8956" h="20423" extrusionOk="0">
                    <a:moveTo>
                      <a:pt x="7459" y="0"/>
                    </a:moveTo>
                    <a:cubicBezTo>
                      <a:pt x="6656" y="0"/>
                      <a:pt x="5910" y="400"/>
                      <a:pt x="5288" y="892"/>
                    </a:cubicBezTo>
                    <a:cubicBezTo>
                      <a:pt x="4564" y="1462"/>
                      <a:pt x="4021" y="2259"/>
                      <a:pt x="3767" y="3155"/>
                    </a:cubicBezTo>
                    <a:cubicBezTo>
                      <a:pt x="3613" y="3690"/>
                      <a:pt x="3586" y="4278"/>
                      <a:pt x="3622" y="4821"/>
                    </a:cubicBezTo>
                    <a:cubicBezTo>
                      <a:pt x="3650" y="5899"/>
                      <a:pt x="3622" y="6976"/>
                      <a:pt x="3568" y="8063"/>
                    </a:cubicBezTo>
                    <a:cubicBezTo>
                      <a:pt x="3559" y="8307"/>
                      <a:pt x="3505" y="8561"/>
                      <a:pt x="3396" y="8787"/>
                    </a:cubicBezTo>
                    <a:cubicBezTo>
                      <a:pt x="3052" y="9530"/>
                      <a:pt x="2735" y="10272"/>
                      <a:pt x="2445" y="11042"/>
                    </a:cubicBezTo>
                    <a:cubicBezTo>
                      <a:pt x="2165" y="11802"/>
                      <a:pt x="1893" y="12590"/>
                      <a:pt x="1766" y="13405"/>
                    </a:cubicBezTo>
                    <a:cubicBezTo>
                      <a:pt x="1476" y="14999"/>
                      <a:pt x="1458" y="16646"/>
                      <a:pt x="978" y="18195"/>
                    </a:cubicBezTo>
                    <a:cubicBezTo>
                      <a:pt x="698" y="18955"/>
                      <a:pt x="354" y="19698"/>
                      <a:pt x="1" y="20422"/>
                    </a:cubicBezTo>
                    <a:cubicBezTo>
                      <a:pt x="526" y="19480"/>
                      <a:pt x="1078" y="18512"/>
                      <a:pt x="1323" y="17452"/>
                    </a:cubicBezTo>
                    <a:cubicBezTo>
                      <a:pt x="1685" y="15868"/>
                      <a:pt x="1748" y="14220"/>
                      <a:pt x="2165" y="12662"/>
                    </a:cubicBezTo>
                    <a:cubicBezTo>
                      <a:pt x="2310" y="12146"/>
                      <a:pt x="2491" y="11639"/>
                      <a:pt x="2690" y="11132"/>
                    </a:cubicBezTo>
                    <a:cubicBezTo>
                      <a:pt x="2989" y="10390"/>
                      <a:pt x="3324" y="9647"/>
                      <a:pt x="3677" y="8923"/>
                    </a:cubicBezTo>
                    <a:cubicBezTo>
                      <a:pt x="3803" y="8660"/>
                      <a:pt x="3876" y="8371"/>
                      <a:pt x="3894" y="8081"/>
                    </a:cubicBezTo>
                    <a:cubicBezTo>
                      <a:pt x="3966" y="6994"/>
                      <a:pt x="4012" y="5908"/>
                      <a:pt x="3994" y="4812"/>
                    </a:cubicBezTo>
                    <a:cubicBezTo>
                      <a:pt x="3921" y="3762"/>
                      <a:pt x="4193" y="2721"/>
                      <a:pt x="4863" y="1906"/>
                    </a:cubicBezTo>
                    <a:cubicBezTo>
                      <a:pt x="5098" y="1607"/>
                      <a:pt x="5388" y="1335"/>
                      <a:pt x="5705" y="1118"/>
                    </a:cubicBezTo>
                    <a:cubicBezTo>
                      <a:pt x="6208" y="750"/>
                      <a:pt x="6810" y="464"/>
                      <a:pt x="7424" y="464"/>
                    </a:cubicBezTo>
                    <a:cubicBezTo>
                      <a:pt x="7551" y="464"/>
                      <a:pt x="7678" y="476"/>
                      <a:pt x="7806" y="502"/>
                    </a:cubicBezTo>
                    <a:cubicBezTo>
                      <a:pt x="8385" y="511"/>
                      <a:pt x="8258" y="2368"/>
                      <a:pt x="8240" y="2811"/>
                    </a:cubicBezTo>
                    <a:lnTo>
                      <a:pt x="8630" y="2866"/>
                    </a:lnTo>
                    <a:cubicBezTo>
                      <a:pt x="8738" y="2105"/>
                      <a:pt x="8955" y="176"/>
                      <a:pt x="7896" y="41"/>
                    </a:cubicBezTo>
                    <a:cubicBezTo>
                      <a:pt x="7749" y="13"/>
                      <a:pt x="7603" y="0"/>
                      <a:pt x="7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07;p46">
                <a:extLst>
                  <a:ext uri="{FF2B5EF4-FFF2-40B4-BE49-F238E27FC236}">
                    <a16:creationId xmlns:a16="http://schemas.microsoft.com/office/drawing/2014/main" id="{9245766A-601B-57E9-6870-583C80FC95B2}"/>
                  </a:ext>
                </a:extLst>
              </p:cNvPr>
              <p:cNvSpPr/>
              <p:nvPr/>
            </p:nvSpPr>
            <p:spPr>
              <a:xfrm>
                <a:off x="1630225" y="1891825"/>
                <a:ext cx="21100" cy="86275"/>
              </a:xfrm>
              <a:custGeom>
                <a:avLst/>
                <a:gdLst/>
                <a:ahLst/>
                <a:cxnLst/>
                <a:rect l="l" t="t" r="r" b="b"/>
                <a:pathLst>
                  <a:path w="844" h="3451" extrusionOk="0">
                    <a:moveTo>
                      <a:pt x="843" y="1"/>
                    </a:moveTo>
                    <a:cubicBezTo>
                      <a:pt x="662" y="254"/>
                      <a:pt x="635" y="571"/>
                      <a:pt x="626" y="870"/>
                    </a:cubicBezTo>
                    <a:cubicBezTo>
                      <a:pt x="617" y="1241"/>
                      <a:pt x="689" y="1612"/>
                      <a:pt x="680" y="1975"/>
                    </a:cubicBezTo>
                    <a:cubicBezTo>
                      <a:pt x="562" y="2473"/>
                      <a:pt x="255" y="2916"/>
                      <a:pt x="1" y="3351"/>
                    </a:cubicBezTo>
                    <a:lnTo>
                      <a:pt x="182" y="3451"/>
                    </a:lnTo>
                    <a:cubicBezTo>
                      <a:pt x="327" y="3188"/>
                      <a:pt x="463" y="2925"/>
                      <a:pt x="580" y="2645"/>
                    </a:cubicBezTo>
                    <a:cubicBezTo>
                      <a:pt x="671" y="2436"/>
                      <a:pt x="771" y="2219"/>
                      <a:pt x="798" y="1984"/>
                    </a:cubicBezTo>
                    <a:cubicBezTo>
                      <a:pt x="771" y="1459"/>
                      <a:pt x="617" y="952"/>
                      <a:pt x="698" y="426"/>
                    </a:cubicBezTo>
                    <a:cubicBezTo>
                      <a:pt x="716" y="272"/>
                      <a:pt x="762" y="128"/>
                      <a:pt x="8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08;p46">
                <a:extLst>
                  <a:ext uri="{FF2B5EF4-FFF2-40B4-BE49-F238E27FC236}">
                    <a16:creationId xmlns:a16="http://schemas.microsoft.com/office/drawing/2014/main" id="{59E9CB90-1D96-7BFD-89E1-689EE4A5535B}"/>
                  </a:ext>
                </a:extLst>
              </p:cNvPr>
              <p:cNvSpPr/>
              <p:nvPr/>
            </p:nvSpPr>
            <p:spPr>
              <a:xfrm>
                <a:off x="1655375" y="1879375"/>
                <a:ext cx="23325" cy="204425"/>
              </a:xfrm>
              <a:custGeom>
                <a:avLst/>
                <a:gdLst/>
                <a:ahLst/>
                <a:cxnLst/>
                <a:rect l="l" t="t" r="r" b="b"/>
                <a:pathLst>
                  <a:path w="933" h="8177" extrusionOk="0">
                    <a:moveTo>
                      <a:pt x="860" y="1"/>
                    </a:moveTo>
                    <a:lnTo>
                      <a:pt x="860" y="1"/>
                    </a:lnTo>
                    <a:cubicBezTo>
                      <a:pt x="616" y="318"/>
                      <a:pt x="344" y="635"/>
                      <a:pt x="208" y="1024"/>
                    </a:cubicBezTo>
                    <a:cubicBezTo>
                      <a:pt x="190" y="1169"/>
                      <a:pt x="226" y="1314"/>
                      <a:pt x="272" y="1440"/>
                    </a:cubicBezTo>
                    <a:cubicBezTo>
                      <a:pt x="398" y="1766"/>
                      <a:pt x="380" y="2101"/>
                      <a:pt x="263" y="2427"/>
                    </a:cubicBezTo>
                    <a:cubicBezTo>
                      <a:pt x="0" y="3288"/>
                      <a:pt x="27" y="4238"/>
                      <a:pt x="335" y="5080"/>
                    </a:cubicBezTo>
                    <a:cubicBezTo>
                      <a:pt x="398" y="5225"/>
                      <a:pt x="480" y="5433"/>
                      <a:pt x="516" y="5578"/>
                    </a:cubicBezTo>
                    <a:cubicBezTo>
                      <a:pt x="752" y="6411"/>
                      <a:pt x="770" y="7299"/>
                      <a:pt x="761" y="8168"/>
                    </a:cubicBezTo>
                    <a:lnTo>
                      <a:pt x="915" y="8177"/>
                    </a:lnTo>
                    <a:cubicBezTo>
                      <a:pt x="933" y="7824"/>
                      <a:pt x="933" y="7471"/>
                      <a:pt x="924" y="7109"/>
                    </a:cubicBezTo>
                    <a:cubicBezTo>
                      <a:pt x="896" y="6402"/>
                      <a:pt x="806" y="5678"/>
                      <a:pt x="516" y="5017"/>
                    </a:cubicBezTo>
                    <a:cubicBezTo>
                      <a:pt x="281" y="4374"/>
                      <a:pt x="199" y="3668"/>
                      <a:pt x="308" y="2980"/>
                    </a:cubicBezTo>
                    <a:cubicBezTo>
                      <a:pt x="344" y="2627"/>
                      <a:pt x="516" y="2301"/>
                      <a:pt x="516" y="1938"/>
                    </a:cubicBezTo>
                    <a:cubicBezTo>
                      <a:pt x="516" y="1748"/>
                      <a:pt x="471" y="1558"/>
                      <a:pt x="398" y="1395"/>
                    </a:cubicBezTo>
                    <a:cubicBezTo>
                      <a:pt x="344" y="1241"/>
                      <a:pt x="290" y="1078"/>
                      <a:pt x="362" y="924"/>
                    </a:cubicBezTo>
                    <a:cubicBezTo>
                      <a:pt x="498" y="607"/>
                      <a:pt x="688" y="300"/>
                      <a:pt x="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09;p46">
                <a:extLst>
                  <a:ext uri="{FF2B5EF4-FFF2-40B4-BE49-F238E27FC236}">
                    <a16:creationId xmlns:a16="http://schemas.microsoft.com/office/drawing/2014/main" id="{30DDF7ED-FB64-CE68-FC70-6C7A94AF914C}"/>
                  </a:ext>
                </a:extLst>
              </p:cNvPr>
              <p:cNvSpPr/>
              <p:nvPr/>
            </p:nvSpPr>
            <p:spPr>
              <a:xfrm>
                <a:off x="1625250" y="1836975"/>
                <a:ext cx="54800" cy="55100"/>
              </a:xfrm>
              <a:custGeom>
                <a:avLst/>
                <a:gdLst/>
                <a:ahLst/>
                <a:cxnLst/>
                <a:rect l="l" t="t" r="r" b="b"/>
                <a:pathLst>
                  <a:path w="2192" h="2204" extrusionOk="0">
                    <a:moveTo>
                      <a:pt x="1570" y="0"/>
                    </a:moveTo>
                    <a:cubicBezTo>
                      <a:pt x="1221" y="0"/>
                      <a:pt x="884" y="275"/>
                      <a:pt x="671" y="538"/>
                    </a:cubicBezTo>
                    <a:cubicBezTo>
                      <a:pt x="281" y="1009"/>
                      <a:pt x="82" y="1597"/>
                      <a:pt x="1" y="2195"/>
                    </a:cubicBezTo>
                    <a:lnTo>
                      <a:pt x="82" y="2204"/>
                    </a:lnTo>
                    <a:cubicBezTo>
                      <a:pt x="118" y="1914"/>
                      <a:pt x="200" y="1624"/>
                      <a:pt x="309" y="1353"/>
                    </a:cubicBezTo>
                    <a:cubicBezTo>
                      <a:pt x="517" y="840"/>
                      <a:pt x="981" y="71"/>
                      <a:pt x="1593" y="71"/>
                    </a:cubicBezTo>
                    <a:cubicBezTo>
                      <a:pt x="1673" y="71"/>
                      <a:pt x="1755" y="84"/>
                      <a:pt x="1839" y="112"/>
                    </a:cubicBezTo>
                    <a:cubicBezTo>
                      <a:pt x="1975" y="167"/>
                      <a:pt x="2092" y="257"/>
                      <a:pt x="2192" y="375"/>
                    </a:cubicBezTo>
                    <a:cubicBezTo>
                      <a:pt x="2110" y="248"/>
                      <a:pt x="2002" y="139"/>
                      <a:pt x="1857" y="67"/>
                    </a:cubicBezTo>
                    <a:cubicBezTo>
                      <a:pt x="1762" y="20"/>
                      <a:pt x="1666" y="0"/>
                      <a:pt x="15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10;p46">
                <a:extLst>
                  <a:ext uri="{FF2B5EF4-FFF2-40B4-BE49-F238E27FC236}">
                    <a16:creationId xmlns:a16="http://schemas.microsoft.com/office/drawing/2014/main" id="{2EF01EA5-5E0B-C3EB-847F-F925C5EFBBD7}"/>
                  </a:ext>
                </a:extLst>
              </p:cNvPr>
              <p:cNvSpPr/>
              <p:nvPr/>
            </p:nvSpPr>
            <p:spPr>
              <a:xfrm>
                <a:off x="1627750" y="1861475"/>
                <a:ext cx="49825" cy="30600"/>
              </a:xfrm>
              <a:custGeom>
                <a:avLst/>
                <a:gdLst/>
                <a:ahLst/>
                <a:cxnLst/>
                <a:rect l="l" t="t" r="r" b="b"/>
                <a:pathLst>
                  <a:path w="1993" h="1224" extrusionOk="0">
                    <a:moveTo>
                      <a:pt x="1639" y="1"/>
                    </a:moveTo>
                    <a:cubicBezTo>
                      <a:pt x="1333" y="1"/>
                      <a:pt x="1026" y="79"/>
                      <a:pt x="752" y="210"/>
                    </a:cubicBezTo>
                    <a:cubicBezTo>
                      <a:pt x="372" y="409"/>
                      <a:pt x="118" y="798"/>
                      <a:pt x="0" y="1206"/>
                    </a:cubicBezTo>
                    <a:lnTo>
                      <a:pt x="82" y="1224"/>
                    </a:lnTo>
                    <a:cubicBezTo>
                      <a:pt x="263" y="617"/>
                      <a:pt x="743" y="192"/>
                      <a:pt x="1377" y="92"/>
                    </a:cubicBezTo>
                    <a:cubicBezTo>
                      <a:pt x="1576" y="56"/>
                      <a:pt x="1784" y="38"/>
                      <a:pt x="1992" y="38"/>
                    </a:cubicBezTo>
                    <a:cubicBezTo>
                      <a:pt x="1876" y="12"/>
                      <a:pt x="1757" y="1"/>
                      <a:pt x="1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11;p46">
                <a:extLst>
                  <a:ext uri="{FF2B5EF4-FFF2-40B4-BE49-F238E27FC236}">
                    <a16:creationId xmlns:a16="http://schemas.microsoft.com/office/drawing/2014/main" id="{587AE380-4B67-868D-C712-43DB942057D1}"/>
                  </a:ext>
                </a:extLst>
              </p:cNvPr>
              <p:cNvSpPr/>
              <p:nvPr/>
            </p:nvSpPr>
            <p:spPr>
              <a:xfrm>
                <a:off x="1647675" y="1878250"/>
                <a:ext cx="22875" cy="56175"/>
              </a:xfrm>
              <a:custGeom>
                <a:avLst/>
                <a:gdLst/>
                <a:ahLst/>
                <a:cxnLst/>
                <a:rect l="l" t="t" r="r" b="b"/>
                <a:pathLst>
                  <a:path w="915" h="2247" extrusionOk="0">
                    <a:moveTo>
                      <a:pt x="915" y="1"/>
                    </a:moveTo>
                    <a:lnTo>
                      <a:pt x="915" y="1"/>
                    </a:lnTo>
                    <a:cubicBezTo>
                      <a:pt x="118" y="417"/>
                      <a:pt x="64" y="1440"/>
                      <a:pt x="0" y="2246"/>
                    </a:cubicBezTo>
                    <a:lnTo>
                      <a:pt x="82" y="2246"/>
                    </a:lnTo>
                    <a:cubicBezTo>
                      <a:pt x="127" y="1449"/>
                      <a:pt x="154" y="453"/>
                      <a:pt x="9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12;p46">
                <a:extLst>
                  <a:ext uri="{FF2B5EF4-FFF2-40B4-BE49-F238E27FC236}">
                    <a16:creationId xmlns:a16="http://schemas.microsoft.com/office/drawing/2014/main" id="{8A51325C-5B53-9A4E-7648-CE2ABE87B78F}"/>
                  </a:ext>
                </a:extLst>
              </p:cNvPr>
              <p:cNvSpPr/>
              <p:nvPr/>
            </p:nvSpPr>
            <p:spPr>
              <a:xfrm>
                <a:off x="1627975" y="1870100"/>
                <a:ext cx="49600" cy="86725"/>
              </a:xfrm>
              <a:custGeom>
                <a:avLst/>
                <a:gdLst/>
                <a:ahLst/>
                <a:cxnLst/>
                <a:rect l="l" t="t" r="r" b="b"/>
                <a:pathLst>
                  <a:path w="1984" h="3469" extrusionOk="0">
                    <a:moveTo>
                      <a:pt x="1983" y="1"/>
                    </a:moveTo>
                    <a:lnTo>
                      <a:pt x="1983" y="1"/>
                    </a:lnTo>
                    <a:cubicBezTo>
                      <a:pt x="1259" y="91"/>
                      <a:pt x="399" y="444"/>
                      <a:pt x="209" y="1232"/>
                    </a:cubicBezTo>
                    <a:cubicBezTo>
                      <a:pt x="19" y="1965"/>
                      <a:pt x="0" y="2717"/>
                      <a:pt x="0" y="3468"/>
                    </a:cubicBezTo>
                    <a:lnTo>
                      <a:pt x="109" y="3468"/>
                    </a:lnTo>
                    <a:cubicBezTo>
                      <a:pt x="127" y="2735"/>
                      <a:pt x="145" y="1974"/>
                      <a:pt x="317" y="1259"/>
                    </a:cubicBezTo>
                    <a:cubicBezTo>
                      <a:pt x="498" y="499"/>
                      <a:pt x="1304" y="209"/>
                      <a:pt x="1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13;p46">
                <a:extLst>
                  <a:ext uri="{FF2B5EF4-FFF2-40B4-BE49-F238E27FC236}">
                    <a16:creationId xmlns:a16="http://schemas.microsoft.com/office/drawing/2014/main" id="{2A177B93-9CC7-0906-95C8-29AB82B07746}"/>
                  </a:ext>
                </a:extLst>
              </p:cNvPr>
              <p:cNvSpPr/>
              <p:nvPr/>
            </p:nvSpPr>
            <p:spPr>
              <a:xfrm>
                <a:off x="1642000" y="1908800"/>
                <a:ext cx="19275" cy="48700"/>
              </a:xfrm>
              <a:custGeom>
                <a:avLst/>
                <a:gdLst/>
                <a:ahLst/>
                <a:cxnLst/>
                <a:rect l="l" t="t" r="r" b="b"/>
                <a:pathLst>
                  <a:path w="771" h="1948" extrusionOk="0">
                    <a:moveTo>
                      <a:pt x="598" y="1"/>
                    </a:moveTo>
                    <a:cubicBezTo>
                      <a:pt x="635" y="291"/>
                      <a:pt x="734" y="617"/>
                      <a:pt x="617" y="897"/>
                    </a:cubicBezTo>
                    <a:cubicBezTo>
                      <a:pt x="354" y="1187"/>
                      <a:pt x="182" y="1558"/>
                      <a:pt x="1" y="1902"/>
                    </a:cubicBezTo>
                    <a:lnTo>
                      <a:pt x="91" y="1948"/>
                    </a:lnTo>
                    <a:cubicBezTo>
                      <a:pt x="164" y="1785"/>
                      <a:pt x="236" y="1631"/>
                      <a:pt x="318" y="1468"/>
                    </a:cubicBezTo>
                    <a:cubicBezTo>
                      <a:pt x="417" y="1278"/>
                      <a:pt x="508" y="1078"/>
                      <a:pt x="653" y="915"/>
                    </a:cubicBezTo>
                    <a:cubicBezTo>
                      <a:pt x="770" y="626"/>
                      <a:pt x="653" y="291"/>
                      <a:pt x="5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14;p46">
                <a:extLst>
                  <a:ext uri="{FF2B5EF4-FFF2-40B4-BE49-F238E27FC236}">
                    <a16:creationId xmlns:a16="http://schemas.microsoft.com/office/drawing/2014/main" id="{95CF5980-637F-D802-A035-7A36DC6B992D}"/>
                  </a:ext>
                </a:extLst>
              </p:cNvPr>
              <p:cNvSpPr/>
              <p:nvPr/>
            </p:nvSpPr>
            <p:spPr>
              <a:xfrm>
                <a:off x="1630225" y="1898850"/>
                <a:ext cx="11350" cy="60700"/>
              </a:xfrm>
              <a:custGeom>
                <a:avLst/>
                <a:gdLst/>
                <a:ahLst/>
                <a:cxnLst/>
                <a:rect l="l" t="t" r="r" b="b"/>
                <a:pathLst>
                  <a:path w="454" h="2428" extrusionOk="0">
                    <a:moveTo>
                      <a:pt x="445" y="0"/>
                    </a:moveTo>
                    <a:cubicBezTo>
                      <a:pt x="372" y="399"/>
                      <a:pt x="336" y="815"/>
                      <a:pt x="345" y="1232"/>
                    </a:cubicBezTo>
                    <a:cubicBezTo>
                      <a:pt x="354" y="1639"/>
                      <a:pt x="236" y="2038"/>
                      <a:pt x="1" y="2364"/>
                    </a:cubicBezTo>
                    <a:lnTo>
                      <a:pt x="82" y="2427"/>
                    </a:lnTo>
                    <a:cubicBezTo>
                      <a:pt x="200" y="2246"/>
                      <a:pt x="282" y="2056"/>
                      <a:pt x="336" y="1848"/>
                    </a:cubicBezTo>
                    <a:cubicBezTo>
                      <a:pt x="454" y="1440"/>
                      <a:pt x="363" y="1024"/>
                      <a:pt x="390" y="616"/>
                    </a:cubicBezTo>
                    <a:cubicBezTo>
                      <a:pt x="399" y="408"/>
                      <a:pt x="417" y="200"/>
                      <a:pt x="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15;p46">
                <a:extLst>
                  <a:ext uri="{FF2B5EF4-FFF2-40B4-BE49-F238E27FC236}">
                    <a16:creationId xmlns:a16="http://schemas.microsoft.com/office/drawing/2014/main" id="{9D34E0A9-C87F-928A-DD72-DE63CFA21D49}"/>
                  </a:ext>
                </a:extLst>
              </p:cNvPr>
              <p:cNvSpPr/>
              <p:nvPr/>
            </p:nvSpPr>
            <p:spPr>
              <a:xfrm>
                <a:off x="1643150" y="1842825"/>
                <a:ext cx="37375" cy="13950"/>
              </a:xfrm>
              <a:custGeom>
                <a:avLst/>
                <a:gdLst/>
                <a:ahLst/>
                <a:cxnLst/>
                <a:rect l="l" t="t" r="r" b="b"/>
                <a:pathLst>
                  <a:path w="1495" h="558" extrusionOk="0">
                    <a:moveTo>
                      <a:pt x="871" y="1"/>
                    </a:moveTo>
                    <a:cubicBezTo>
                      <a:pt x="517" y="1"/>
                      <a:pt x="153" y="194"/>
                      <a:pt x="0" y="521"/>
                    </a:cubicBezTo>
                    <a:lnTo>
                      <a:pt x="100" y="557"/>
                    </a:lnTo>
                    <a:cubicBezTo>
                      <a:pt x="222" y="235"/>
                      <a:pt x="592" y="30"/>
                      <a:pt x="945" y="30"/>
                    </a:cubicBezTo>
                    <a:cubicBezTo>
                      <a:pt x="1008" y="30"/>
                      <a:pt x="1071" y="36"/>
                      <a:pt x="1132" y="50"/>
                    </a:cubicBezTo>
                    <a:cubicBezTo>
                      <a:pt x="1268" y="96"/>
                      <a:pt x="1394" y="168"/>
                      <a:pt x="1494" y="268"/>
                    </a:cubicBezTo>
                    <a:cubicBezTo>
                      <a:pt x="1332" y="84"/>
                      <a:pt x="1104" y="1"/>
                      <a:pt x="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16;p46">
                <a:extLst>
                  <a:ext uri="{FF2B5EF4-FFF2-40B4-BE49-F238E27FC236}">
                    <a16:creationId xmlns:a16="http://schemas.microsoft.com/office/drawing/2014/main" id="{14BC8A16-EADE-6DFC-9345-4E3DE8F49400}"/>
                  </a:ext>
                </a:extLst>
              </p:cNvPr>
              <p:cNvSpPr/>
              <p:nvPr/>
            </p:nvSpPr>
            <p:spPr>
              <a:xfrm>
                <a:off x="1638150" y="1856325"/>
                <a:ext cx="40100" cy="17650"/>
              </a:xfrm>
              <a:custGeom>
                <a:avLst/>
                <a:gdLst/>
                <a:ahLst/>
                <a:cxnLst/>
                <a:rect l="l" t="t" r="r" b="b"/>
                <a:pathLst>
                  <a:path w="1604" h="706" extrusionOk="0">
                    <a:moveTo>
                      <a:pt x="1133" y="0"/>
                    </a:moveTo>
                    <a:cubicBezTo>
                      <a:pt x="690" y="0"/>
                      <a:pt x="254" y="264"/>
                      <a:pt x="1" y="651"/>
                    </a:cubicBezTo>
                    <a:lnTo>
                      <a:pt x="91" y="705"/>
                    </a:lnTo>
                    <a:cubicBezTo>
                      <a:pt x="319" y="320"/>
                      <a:pt x="745" y="50"/>
                      <a:pt x="1183" y="50"/>
                    </a:cubicBezTo>
                    <a:cubicBezTo>
                      <a:pt x="1321" y="50"/>
                      <a:pt x="1460" y="76"/>
                      <a:pt x="1594" y="135"/>
                    </a:cubicBezTo>
                    <a:lnTo>
                      <a:pt x="1604" y="108"/>
                    </a:lnTo>
                    <a:cubicBezTo>
                      <a:pt x="1451" y="34"/>
                      <a:pt x="1291" y="0"/>
                      <a:pt x="1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17;p46">
                <a:extLst>
                  <a:ext uri="{FF2B5EF4-FFF2-40B4-BE49-F238E27FC236}">
                    <a16:creationId xmlns:a16="http://schemas.microsoft.com/office/drawing/2014/main" id="{A8B45D81-D808-4083-9BDE-361C002182D1}"/>
                  </a:ext>
                </a:extLst>
              </p:cNvPr>
              <p:cNvSpPr/>
              <p:nvPr/>
            </p:nvSpPr>
            <p:spPr>
              <a:xfrm>
                <a:off x="1639300" y="1867275"/>
                <a:ext cx="35100" cy="21425"/>
              </a:xfrm>
              <a:custGeom>
                <a:avLst/>
                <a:gdLst/>
                <a:ahLst/>
                <a:cxnLst/>
                <a:rect l="l" t="t" r="r" b="b"/>
                <a:pathLst>
                  <a:path w="1404" h="857" extrusionOk="0">
                    <a:moveTo>
                      <a:pt x="1151" y="1"/>
                    </a:moveTo>
                    <a:cubicBezTo>
                      <a:pt x="942" y="1"/>
                      <a:pt x="729" y="34"/>
                      <a:pt x="562" y="150"/>
                    </a:cubicBezTo>
                    <a:cubicBezTo>
                      <a:pt x="326" y="322"/>
                      <a:pt x="136" y="548"/>
                      <a:pt x="9" y="820"/>
                    </a:cubicBezTo>
                    <a:lnTo>
                      <a:pt x="0" y="820"/>
                    </a:lnTo>
                    <a:lnTo>
                      <a:pt x="100" y="856"/>
                    </a:lnTo>
                    <a:cubicBezTo>
                      <a:pt x="272" y="494"/>
                      <a:pt x="552" y="105"/>
                      <a:pt x="978" y="41"/>
                    </a:cubicBezTo>
                    <a:cubicBezTo>
                      <a:pt x="1080" y="21"/>
                      <a:pt x="1187" y="11"/>
                      <a:pt x="1295" y="11"/>
                    </a:cubicBezTo>
                    <a:cubicBezTo>
                      <a:pt x="1331" y="11"/>
                      <a:pt x="1367" y="12"/>
                      <a:pt x="1404" y="14"/>
                    </a:cubicBezTo>
                    <a:cubicBezTo>
                      <a:pt x="1322" y="6"/>
                      <a:pt x="1237" y="1"/>
                      <a:pt x="1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18;p46">
                <a:extLst>
                  <a:ext uri="{FF2B5EF4-FFF2-40B4-BE49-F238E27FC236}">
                    <a16:creationId xmlns:a16="http://schemas.microsoft.com/office/drawing/2014/main" id="{1C2666E0-79B3-BE4D-1C10-BC50C5ACF465}"/>
                  </a:ext>
                </a:extLst>
              </p:cNvPr>
              <p:cNvSpPr/>
              <p:nvPr/>
            </p:nvSpPr>
            <p:spPr>
              <a:xfrm>
                <a:off x="1487400" y="2265100"/>
                <a:ext cx="66575" cy="300175"/>
              </a:xfrm>
              <a:custGeom>
                <a:avLst/>
                <a:gdLst/>
                <a:ahLst/>
                <a:cxnLst/>
                <a:rect l="l" t="t" r="r" b="b"/>
                <a:pathLst>
                  <a:path w="2663" h="12007" extrusionOk="0">
                    <a:moveTo>
                      <a:pt x="2491" y="1"/>
                    </a:moveTo>
                    <a:lnTo>
                      <a:pt x="2337" y="10"/>
                    </a:lnTo>
                    <a:cubicBezTo>
                      <a:pt x="2391" y="1540"/>
                      <a:pt x="2491" y="3124"/>
                      <a:pt x="2002" y="4600"/>
                    </a:cubicBezTo>
                    <a:cubicBezTo>
                      <a:pt x="1848" y="5089"/>
                      <a:pt x="1649" y="5560"/>
                      <a:pt x="1422" y="6031"/>
                    </a:cubicBezTo>
                    <a:cubicBezTo>
                      <a:pt x="997" y="6963"/>
                      <a:pt x="462" y="7923"/>
                      <a:pt x="490" y="8983"/>
                    </a:cubicBezTo>
                    <a:cubicBezTo>
                      <a:pt x="490" y="9499"/>
                      <a:pt x="517" y="10015"/>
                      <a:pt x="417" y="10522"/>
                    </a:cubicBezTo>
                    <a:cubicBezTo>
                      <a:pt x="336" y="11029"/>
                      <a:pt x="164" y="11518"/>
                      <a:pt x="1" y="12007"/>
                    </a:cubicBezTo>
                    <a:cubicBezTo>
                      <a:pt x="236" y="11545"/>
                      <a:pt x="426" y="11056"/>
                      <a:pt x="526" y="10540"/>
                    </a:cubicBezTo>
                    <a:cubicBezTo>
                      <a:pt x="643" y="10033"/>
                      <a:pt x="607" y="9508"/>
                      <a:pt x="616" y="8992"/>
                    </a:cubicBezTo>
                    <a:cubicBezTo>
                      <a:pt x="616" y="8476"/>
                      <a:pt x="734" y="7978"/>
                      <a:pt x="924" y="7498"/>
                    </a:cubicBezTo>
                    <a:cubicBezTo>
                      <a:pt x="1314" y="6547"/>
                      <a:pt x="1848" y="5641"/>
                      <a:pt x="2156" y="4645"/>
                    </a:cubicBezTo>
                    <a:cubicBezTo>
                      <a:pt x="2663" y="3161"/>
                      <a:pt x="2554" y="1540"/>
                      <a:pt x="2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19;p46">
                <a:extLst>
                  <a:ext uri="{FF2B5EF4-FFF2-40B4-BE49-F238E27FC236}">
                    <a16:creationId xmlns:a16="http://schemas.microsoft.com/office/drawing/2014/main" id="{23435D3D-FDB2-357C-5404-2C7C255F4711}"/>
                  </a:ext>
                </a:extLst>
              </p:cNvPr>
              <p:cNvSpPr/>
              <p:nvPr/>
            </p:nvSpPr>
            <p:spPr>
              <a:xfrm>
                <a:off x="1619150" y="2115025"/>
                <a:ext cx="40075" cy="21300"/>
              </a:xfrm>
              <a:custGeom>
                <a:avLst/>
                <a:gdLst/>
                <a:ahLst/>
                <a:cxnLst/>
                <a:rect l="l" t="t" r="r" b="b"/>
                <a:pathLst>
                  <a:path w="1603" h="852" extrusionOk="0">
                    <a:moveTo>
                      <a:pt x="820" y="1"/>
                    </a:moveTo>
                    <a:cubicBezTo>
                      <a:pt x="442" y="1"/>
                      <a:pt x="28" y="240"/>
                      <a:pt x="0" y="625"/>
                    </a:cubicBezTo>
                    <a:lnTo>
                      <a:pt x="0" y="625"/>
                    </a:lnTo>
                    <a:cubicBezTo>
                      <a:pt x="27" y="444"/>
                      <a:pt x="154" y="281"/>
                      <a:pt x="308" y="200"/>
                    </a:cubicBezTo>
                    <a:cubicBezTo>
                      <a:pt x="477" y="123"/>
                      <a:pt x="626" y="86"/>
                      <a:pt x="757" y="86"/>
                    </a:cubicBezTo>
                    <a:cubicBezTo>
                      <a:pt x="1119" y="86"/>
                      <a:pt x="1335" y="366"/>
                      <a:pt x="1395" y="852"/>
                    </a:cubicBezTo>
                    <a:lnTo>
                      <a:pt x="1395" y="843"/>
                    </a:lnTo>
                    <a:lnTo>
                      <a:pt x="1603" y="815"/>
                    </a:lnTo>
                    <a:cubicBezTo>
                      <a:pt x="1531" y="526"/>
                      <a:pt x="1404" y="227"/>
                      <a:pt x="1132" y="64"/>
                    </a:cubicBezTo>
                    <a:cubicBezTo>
                      <a:pt x="1038" y="21"/>
                      <a:pt x="931"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20;p46">
                <a:extLst>
                  <a:ext uri="{FF2B5EF4-FFF2-40B4-BE49-F238E27FC236}">
                    <a16:creationId xmlns:a16="http://schemas.microsoft.com/office/drawing/2014/main" id="{C608CAC1-BB24-65E9-55F6-5C573812E65D}"/>
                  </a:ext>
                </a:extLst>
              </p:cNvPr>
              <p:cNvSpPr/>
              <p:nvPr/>
            </p:nvSpPr>
            <p:spPr>
              <a:xfrm>
                <a:off x="1606025" y="2146200"/>
                <a:ext cx="46425" cy="48050"/>
              </a:xfrm>
              <a:custGeom>
                <a:avLst/>
                <a:gdLst/>
                <a:ahLst/>
                <a:cxnLst/>
                <a:rect l="l" t="t" r="r" b="b"/>
                <a:pathLst>
                  <a:path w="1857" h="1922" extrusionOk="0">
                    <a:moveTo>
                      <a:pt x="1613" y="1"/>
                    </a:moveTo>
                    <a:cubicBezTo>
                      <a:pt x="1374" y="1"/>
                      <a:pt x="1138" y="40"/>
                      <a:pt x="942" y="175"/>
                    </a:cubicBezTo>
                    <a:cubicBezTo>
                      <a:pt x="815" y="320"/>
                      <a:pt x="842" y="483"/>
                      <a:pt x="851" y="646"/>
                    </a:cubicBezTo>
                    <a:cubicBezTo>
                      <a:pt x="878" y="936"/>
                      <a:pt x="978" y="1216"/>
                      <a:pt x="987" y="1506"/>
                    </a:cubicBezTo>
                    <a:cubicBezTo>
                      <a:pt x="1017" y="1753"/>
                      <a:pt x="750" y="1907"/>
                      <a:pt x="513" y="1907"/>
                    </a:cubicBezTo>
                    <a:cubicBezTo>
                      <a:pt x="464" y="1907"/>
                      <a:pt x="415" y="1900"/>
                      <a:pt x="371" y="1886"/>
                    </a:cubicBezTo>
                    <a:cubicBezTo>
                      <a:pt x="236" y="1850"/>
                      <a:pt x="109" y="1769"/>
                      <a:pt x="0" y="1678"/>
                    </a:cubicBezTo>
                    <a:lnTo>
                      <a:pt x="0" y="1678"/>
                    </a:lnTo>
                    <a:cubicBezTo>
                      <a:pt x="100" y="1778"/>
                      <a:pt x="227" y="1850"/>
                      <a:pt x="371" y="1895"/>
                    </a:cubicBezTo>
                    <a:cubicBezTo>
                      <a:pt x="423" y="1913"/>
                      <a:pt x="477" y="1922"/>
                      <a:pt x="531" y="1922"/>
                    </a:cubicBezTo>
                    <a:cubicBezTo>
                      <a:pt x="695" y="1922"/>
                      <a:pt x="860" y="1844"/>
                      <a:pt x="969" y="1714"/>
                    </a:cubicBezTo>
                    <a:cubicBezTo>
                      <a:pt x="1023" y="1660"/>
                      <a:pt x="1032" y="1578"/>
                      <a:pt x="1032" y="1506"/>
                    </a:cubicBezTo>
                    <a:cubicBezTo>
                      <a:pt x="1041" y="1207"/>
                      <a:pt x="969" y="927"/>
                      <a:pt x="960" y="637"/>
                    </a:cubicBezTo>
                    <a:cubicBezTo>
                      <a:pt x="960" y="519"/>
                      <a:pt x="951" y="356"/>
                      <a:pt x="1032" y="275"/>
                    </a:cubicBezTo>
                    <a:cubicBezTo>
                      <a:pt x="1174" y="209"/>
                      <a:pt x="1338" y="187"/>
                      <a:pt x="1499" y="187"/>
                    </a:cubicBezTo>
                    <a:cubicBezTo>
                      <a:pt x="1607" y="187"/>
                      <a:pt x="1713" y="197"/>
                      <a:pt x="1811" y="211"/>
                    </a:cubicBezTo>
                    <a:lnTo>
                      <a:pt x="1820" y="220"/>
                    </a:lnTo>
                    <a:lnTo>
                      <a:pt x="1856" y="12"/>
                    </a:lnTo>
                    <a:cubicBezTo>
                      <a:pt x="1776" y="5"/>
                      <a:pt x="1694" y="1"/>
                      <a:pt x="1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21;p46">
                <a:extLst>
                  <a:ext uri="{FF2B5EF4-FFF2-40B4-BE49-F238E27FC236}">
                    <a16:creationId xmlns:a16="http://schemas.microsoft.com/office/drawing/2014/main" id="{7EF5DB61-CA93-9C18-D5A1-644B5B550142}"/>
                  </a:ext>
                </a:extLst>
              </p:cNvPr>
              <p:cNvSpPr/>
              <p:nvPr/>
            </p:nvSpPr>
            <p:spPr>
              <a:xfrm>
                <a:off x="1605100" y="2147850"/>
                <a:ext cx="33525" cy="58375"/>
              </a:xfrm>
              <a:custGeom>
                <a:avLst/>
                <a:gdLst/>
                <a:ahLst/>
                <a:cxnLst/>
                <a:rect l="l" t="t" r="r" b="b"/>
                <a:pathLst>
                  <a:path w="1341" h="2335" extrusionOk="0">
                    <a:moveTo>
                      <a:pt x="1287" y="0"/>
                    </a:moveTo>
                    <a:cubicBezTo>
                      <a:pt x="1097" y="28"/>
                      <a:pt x="1133" y="299"/>
                      <a:pt x="1124" y="435"/>
                    </a:cubicBezTo>
                    <a:cubicBezTo>
                      <a:pt x="1133" y="725"/>
                      <a:pt x="1187" y="1005"/>
                      <a:pt x="1232" y="1286"/>
                    </a:cubicBezTo>
                    <a:cubicBezTo>
                      <a:pt x="1250" y="1431"/>
                      <a:pt x="1296" y="1567"/>
                      <a:pt x="1278" y="1703"/>
                    </a:cubicBezTo>
                    <a:cubicBezTo>
                      <a:pt x="1249" y="2058"/>
                      <a:pt x="935" y="2314"/>
                      <a:pt x="603" y="2314"/>
                    </a:cubicBezTo>
                    <a:cubicBezTo>
                      <a:pt x="520" y="2314"/>
                      <a:pt x="435" y="2298"/>
                      <a:pt x="354" y="2264"/>
                    </a:cubicBezTo>
                    <a:cubicBezTo>
                      <a:pt x="218" y="2210"/>
                      <a:pt x="101" y="2128"/>
                      <a:pt x="1" y="2038"/>
                    </a:cubicBezTo>
                    <a:lnTo>
                      <a:pt x="1" y="2038"/>
                    </a:lnTo>
                    <a:cubicBezTo>
                      <a:pt x="91" y="2128"/>
                      <a:pt x="218" y="2219"/>
                      <a:pt x="345" y="2273"/>
                    </a:cubicBezTo>
                    <a:cubicBezTo>
                      <a:pt x="434" y="2315"/>
                      <a:pt x="526" y="2335"/>
                      <a:pt x="618" y="2335"/>
                    </a:cubicBezTo>
                    <a:cubicBezTo>
                      <a:pt x="956" y="2335"/>
                      <a:pt x="1278" y="2068"/>
                      <a:pt x="1314" y="1712"/>
                    </a:cubicBezTo>
                    <a:cubicBezTo>
                      <a:pt x="1341" y="1585"/>
                      <a:pt x="1305" y="1404"/>
                      <a:pt x="1287" y="1277"/>
                    </a:cubicBezTo>
                    <a:cubicBezTo>
                      <a:pt x="1269" y="1141"/>
                      <a:pt x="1250" y="996"/>
                      <a:pt x="1241" y="861"/>
                    </a:cubicBezTo>
                    <a:cubicBezTo>
                      <a:pt x="1223" y="625"/>
                      <a:pt x="1178" y="372"/>
                      <a:pt x="1250" y="145"/>
                    </a:cubicBezTo>
                    <a:cubicBezTo>
                      <a:pt x="1264" y="125"/>
                      <a:pt x="1273" y="115"/>
                      <a:pt x="1280" y="115"/>
                    </a:cubicBezTo>
                    <a:cubicBezTo>
                      <a:pt x="1282" y="115"/>
                      <a:pt x="1284" y="116"/>
                      <a:pt x="1287" y="118"/>
                    </a:cubicBezTo>
                    <a:lnTo>
                      <a:pt x="12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22;p46">
                <a:extLst>
                  <a:ext uri="{FF2B5EF4-FFF2-40B4-BE49-F238E27FC236}">
                    <a16:creationId xmlns:a16="http://schemas.microsoft.com/office/drawing/2014/main" id="{3277C94E-A675-5E52-3B6D-D9F1E5BB85FC}"/>
                  </a:ext>
                </a:extLst>
              </p:cNvPr>
              <p:cNvSpPr/>
              <p:nvPr/>
            </p:nvSpPr>
            <p:spPr>
              <a:xfrm>
                <a:off x="1635450" y="2176150"/>
                <a:ext cx="18125" cy="23400"/>
              </a:xfrm>
              <a:custGeom>
                <a:avLst/>
                <a:gdLst/>
                <a:ahLst/>
                <a:cxnLst/>
                <a:rect l="l" t="t" r="r" b="b"/>
                <a:pathLst>
                  <a:path w="725" h="936" extrusionOk="0">
                    <a:moveTo>
                      <a:pt x="55" y="0"/>
                    </a:moveTo>
                    <a:lnTo>
                      <a:pt x="0" y="9"/>
                    </a:lnTo>
                    <a:cubicBezTo>
                      <a:pt x="52" y="314"/>
                      <a:pt x="146" y="936"/>
                      <a:pt x="547" y="936"/>
                    </a:cubicBezTo>
                    <a:cubicBezTo>
                      <a:pt x="564" y="936"/>
                      <a:pt x="580" y="935"/>
                      <a:pt x="598" y="933"/>
                    </a:cubicBezTo>
                    <a:cubicBezTo>
                      <a:pt x="652" y="924"/>
                      <a:pt x="716" y="887"/>
                      <a:pt x="725" y="833"/>
                    </a:cubicBezTo>
                    <a:lnTo>
                      <a:pt x="725" y="833"/>
                    </a:lnTo>
                    <a:cubicBezTo>
                      <a:pt x="706" y="887"/>
                      <a:pt x="652" y="924"/>
                      <a:pt x="598" y="924"/>
                    </a:cubicBezTo>
                    <a:cubicBezTo>
                      <a:pt x="589" y="924"/>
                      <a:pt x="580" y="925"/>
                      <a:pt x="572" y="925"/>
                    </a:cubicBezTo>
                    <a:cubicBezTo>
                      <a:pt x="169" y="925"/>
                      <a:pt x="99" y="310"/>
                      <a:pt x="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23;p46">
                <a:extLst>
                  <a:ext uri="{FF2B5EF4-FFF2-40B4-BE49-F238E27FC236}">
                    <a16:creationId xmlns:a16="http://schemas.microsoft.com/office/drawing/2014/main" id="{F23CBC80-D7DA-C268-31B5-593DCE88D8E6}"/>
                  </a:ext>
                </a:extLst>
              </p:cNvPr>
              <p:cNvSpPr/>
              <p:nvPr/>
            </p:nvSpPr>
            <p:spPr>
              <a:xfrm>
                <a:off x="1607375" y="2169350"/>
                <a:ext cx="22850" cy="14375"/>
              </a:xfrm>
              <a:custGeom>
                <a:avLst/>
                <a:gdLst/>
                <a:ahLst/>
                <a:cxnLst/>
                <a:rect l="l" t="t" r="r" b="b"/>
                <a:pathLst>
                  <a:path w="914" h="575" extrusionOk="0">
                    <a:moveTo>
                      <a:pt x="0" y="290"/>
                    </a:moveTo>
                    <a:lnTo>
                      <a:pt x="0" y="290"/>
                    </a:lnTo>
                    <a:cubicBezTo>
                      <a:pt x="9" y="308"/>
                      <a:pt x="18" y="326"/>
                      <a:pt x="29" y="343"/>
                    </a:cubicBezTo>
                    <a:lnTo>
                      <a:pt x="29" y="343"/>
                    </a:lnTo>
                    <a:cubicBezTo>
                      <a:pt x="19" y="327"/>
                      <a:pt x="9" y="309"/>
                      <a:pt x="0" y="290"/>
                    </a:cubicBezTo>
                    <a:close/>
                    <a:moveTo>
                      <a:pt x="843" y="1"/>
                    </a:moveTo>
                    <a:cubicBezTo>
                      <a:pt x="873" y="282"/>
                      <a:pt x="654" y="557"/>
                      <a:pt x="384" y="557"/>
                    </a:cubicBezTo>
                    <a:cubicBezTo>
                      <a:pt x="333" y="557"/>
                      <a:pt x="280" y="547"/>
                      <a:pt x="227" y="526"/>
                    </a:cubicBezTo>
                    <a:cubicBezTo>
                      <a:pt x="145" y="489"/>
                      <a:pt x="76" y="421"/>
                      <a:pt x="29" y="343"/>
                    </a:cubicBezTo>
                    <a:lnTo>
                      <a:pt x="29" y="343"/>
                    </a:lnTo>
                    <a:cubicBezTo>
                      <a:pt x="124" y="505"/>
                      <a:pt x="262" y="574"/>
                      <a:pt x="400" y="574"/>
                    </a:cubicBezTo>
                    <a:cubicBezTo>
                      <a:pt x="657" y="574"/>
                      <a:pt x="914" y="335"/>
                      <a:pt x="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24;p46">
                <a:extLst>
                  <a:ext uri="{FF2B5EF4-FFF2-40B4-BE49-F238E27FC236}">
                    <a16:creationId xmlns:a16="http://schemas.microsoft.com/office/drawing/2014/main" id="{01F35CD0-3AAF-71A6-4570-7D79C540C996}"/>
                  </a:ext>
                </a:extLst>
              </p:cNvPr>
              <p:cNvSpPr/>
              <p:nvPr/>
            </p:nvSpPr>
            <p:spPr>
              <a:xfrm>
                <a:off x="1626175" y="2121500"/>
                <a:ext cx="29450" cy="21625"/>
              </a:xfrm>
              <a:custGeom>
                <a:avLst/>
                <a:gdLst/>
                <a:ahLst/>
                <a:cxnLst/>
                <a:rect l="l" t="t" r="r" b="b"/>
                <a:pathLst>
                  <a:path w="1178" h="865" extrusionOk="0">
                    <a:moveTo>
                      <a:pt x="611" y="0"/>
                    </a:moveTo>
                    <a:cubicBezTo>
                      <a:pt x="354" y="0"/>
                      <a:pt x="110" y="206"/>
                      <a:pt x="72" y="466"/>
                    </a:cubicBezTo>
                    <a:cubicBezTo>
                      <a:pt x="54" y="620"/>
                      <a:pt x="136" y="765"/>
                      <a:pt x="254" y="864"/>
                    </a:cubicBezTo>
                    <a:cubicBezTo>
                      <a:pt x="0" y="638"/>
                      <a:pt x="63" y="294"/>
                      <a:pt x="344" y="131"/>
                    </a:cubicBezTo>
                    <a:cubicBezTo>
                      <a:pt x="416" y="86"/>
                      <a:pt x="491" y="67"/>
                      <a:pt x="566" y="67"/>
                    </a:cubicBezTo>
                    <a:cubicBezTo>
                      <a:pt x="766" y="67"/>
                      <a:pt x="966" y="201"/>
                      <a:pt x="1105" y="339"/>
                    </a:cubicBezTo>
                    <a:lnTo>
                      <a:pt x="1177" y="267"/>
                    </a:lnTo>
                    <a:cubicBezTo>
                      <a:pt x="1059" y="158"/>
                      <a:pt x="924" y="76"/>
                      <a:pt x="779" y="31"/>
                    </a:cubicBezTo>
                    <a:cubicBezTo>
                      <a:pt x="724" y="10"/>
                      <a:pt x="667" y="0"/>
                      <a:pt x="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25;p46">
                <a:extLst>
                  <a:ext uri="{FF2B5EF4-FFF2-40B4-BE49-F238E27FC236}">
                    <a16:creationId xmlns:a16="http://schemas.microsoft.com/office/drawing/2014/main" id="{ED6B9A4A-FFA5-DD05-BF0F-58F7FE0F1AB8}"/>
                  </a:ext>
                </a:extLst>
              </p:cNvPr>
              <p:cNvSpPr/>
              <p:nvPr/>
            </p:nvSpPr>
            <p:spPr>
              <a:xfrm>
                <a:off x="1646300" y="2100500"/>
                <a:ext cx="18150" cy="22925"/>
              </a:xfrm>
              <a:custGeom>
                <a:avLst/>
                <a:gdLst/>
                <a:ahLst/>
                <a:cxnLst/>
                <a:rect l="l" t="t" r="r" b="b"/>
                <a:pathLst>
                  <a:path w="726" h="917" extrusionOk="0">
                    <a:moveTo>
                      <a:pt x="462" y="0"/>
                    </a:moveTo>
                    <a:cubicBezTo>
                      <a:pt x="327" y="0"/>
                      <a:pt x="193" y="77"/>
                      <a:pt x="119" y="210"/>
                    </a:cubicBezTo>
                    <a:cubicBezTo>
                      <a:pt x="1" y="437"/>
                      <a:pt x="82" y="708"/>
                      <a:pt x="200" y="916"/>
                    </a:cubicBezTo>
                    <a:lnTo>
                      <a:pt x="282" y="862"/>
                    </a:lnTo>
                    <a:cubicBezTo>
                      <a:pt x="100" y="609"/>
                      <a:pt x="28" y="138"/>
                      <a:pt x="408" y="29"/>
                    </a:cubicBezTo>
                    <a:cubicBezTo>
                      <a:pt x="430" y="24"/>
                      <a:pt x="452" y="21"/>
                      <a:pt x="475" y="21"/>
                    </a:cubicBezTo>
                    <a:cubicBezTo>
                      <a:pt x="566" y="21"/>
                      <a:pt x="660" y="62"/>
                      <a:pt x="725" y="120"/>
                    </a:cubicBezTo>
                    <a:cubicBezTo>
                      <a:pt x="651" y="38"/>
                      <a:pt x="556" y="0"/>
                      <a:pt x="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26;p46">
                <a:extLst>
                  <a:ext uri="{FF2B5EF4-FFF2-40B4-BE49-F238E27FC236}">
                    <a16:creationId xmlns:a16="http://schemas.microsoft.com/office/drawing/2014/main" id="{4AD50995-0F71-3EC6-32B6-96BD9E1E4656}"/>
                  </a:ext>
                </a:extLst>
              </p:cNvPr>
              <p:cNvSpPr/>
              <p:nvPr/>
            </p:nvSpPr>
            <p:spPr>
              <a:xfrm>
                <a:off x="1650150" y="2109250"/>
                <a:ext cx="13625" cy="15975"/>
              </a:xfrm>
              <a:custGeom>
                <a:avLst/>
                <a:gdLst/>
                <a:ahLst/>
                <a:cxnLst/>
                <a:rect l="l" t="t" r="r" b="b"/>
                <a:pathLst>
                  <a:path w="545" h="639" extrusionOk="0">
                    <a:moveTo>
                      <a:pt x="390" y="1"/>
                    </a:moveTo>
                    <a:cubicBezTo>
                      <a:pt x="287" y="1"/>
                      <a:pt x="174" y="65"/>
                      <a:pt x="109" y="141"/>
                    </a:cubicBezTo>
                    <a:cubicBezTo>
                      <a:pt x="1" y="286"/>
                      <a:pt x="28" y="476"/>
                      <a:pt x="82" y="639"/>
                    </a:cubicBezTo>
                    <a:lnTo>
                      <a:pt x="182" y="594"/>
                    </a:lnTo>
                    <a:cubicBezTo>
                      <a:pt x="82" y="385"/>
                      <a:pt x="73" y="132"/>
                      <a:pt x="327" y="32"/>
                    </a:cubicBezTo>
                    <a:cubicBezTo>
                      <a:pt x="355" y="22"/>
                      <a:pt x="385" y="15"/>
                      <a:pt x="415" y="15"/>
                    </a:cubicBezTo>
                    <a:cubicBezTo>
                      <a:pt x="461" y="15"/>
                      <a:pt x="506" y="30"/>
                      <a:pt x="544" y="68"/>
                    </a:cubicBezTo>
                    <a:cubicBezTo>
                      <a:pt x="502" y="20"/>
                      <a:pt x="448" y="1"/>
                      <a:pt x="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27;p46">
                <a:extLst>
                  <a:ext uri="{FF2B5EF4-FFF2-40B4-BE49-F238E27FC236}">
                    <a16:creationId xmlns:a16="http://schemas.microsoft.com/office/drawing/2014/main" id="{17113E8D-08F8-0EC8-4191-065209393E24}"/>
                  </a:ext>
                </a:extLst>
              </p:cNvPr>
              <p:cNvSpPr/>
              <p:nvPr/>
            </p:nvSpPr>
            <p:spPr>
              <a:xfrm>
                <a:off x="1631600" y="2095200"/>
                <a:ext cx="17900" cy="22575"/>
              </a:xfrm>
              <a:custGeom>
                <a:avLst/>
                <a:gdLst/>
                <a:ahLst/>
                <a:cxnLst/>
                <a:rect l="l" t="t" r="r" b="b"/>
                <a:pathLst>
                  <a:path w="716" h="903" extrusionOk="0">
                    <a:moveTo>
                      <a:pt x="324" y="0"/>
                    </a:moveTo>
                    <a:cubicBezTo>
                      <a:pt x="292" y="0"/>
                      <a:pt x="259" y="5"/>
                      <a:pt x="227" y="15"/>
                    </a:cubicBezTo>
                    <a:cubicBezTo>
                      <a:pt x="73" y="51"/>
                      <a:pt x="0" y="223"/>
                      <a:pt x="37" y="368"/>
                    </a:cubicBezTo>
                    <a:cubicBezTo>
                      <a:pt x="118" y="667"/>
                      <a:pt x="444" y="793"/>
                      <a:pt x="707" y="902"/>
                    </a:cubicBezTo>
                    <a:lnTo>
                      <a:pt x="716" y="857"/>
                    </a:lnTo>
                    <a:cubicBezTo>
                      <a:pt x="589" y="812"/>
                      <a:pt x="453" y="748"/>
                      <a:pt x="335" y="676"/>
                    </a:cubicBezTo>
                    <a:cubicBezTo>
                      <a:pt x="218" y="603"/>
                      <a:pt x="91" y="504"/>
                      <a:pt x="64" y="368"/>
                    </a:cubicBezTo>
                    <a:cubicBezTo>
                      <a:pt x="27" y="232"/>
                      <a:pt x="91" y="69"/>
                      <a:pt x="236" y="24"/>
                    </a:cubicBezTo>
                    <a:cubicBezTo>
                      <a:pt x="268" y="13"/>
                      <a:pt x="302" y="8"/>
                      <a:pt x="336" y="8"/>
                    </a:cubicBezTo>
                    <a:cubicBezTo>
                      <a:pt x="442" y="8"/>
                      <a:pt x="549" y="59"/>
                      <a:pt x="625" y="142"/>
                    </a:cubicBezTo>
                    <a:cubicBezTo>
                      <a:pt x="548" y="57"/>
                      <a:pt x="437" y="0"/>
                      <a:pt x="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28;p46">
                <a:extLst>
                  <a:ext uri="{FF2B5EF4-FFF2-40B4-BE49-F238E27FC236}">
                    <a16:creationId xmlns:a16="http://schemas.microsoft.com/office/drawing/2014/main" id="{2550FFE1-F207-E94A-4C84-9D303682F565}"/>
                  </a:ext>
                </a:extLst>
              </p:cNvPr>
              <p:cNvSpPr/>
              <p:nvPr/>
            </p:nvSpPr>
            <p:spPr>
              <a:xfrm>
                <a:off x="1634150" y="2129875"/>
                <a:ext cx="14225" cy="19125"/>
              </a:xfrm>
              <a:custGeom>
                <a:avLst/>
                <a:gdLst/>
                <a:ahLst/>
                <a:cxnLst/>
                <a:rect l="l" t="t" r="r" b="b"/>
                <a:pathLst>
                  <a:path w="569" h="765" extrusionOk="0">
                    <a:moveTo>
                      <a:pt x="455" y="1"/>
                    </a:moveTo>
                    <a:cubicBezTo>
                      <a:pt x="442" y="1"/>
                      <a:pt x="428" y="2"/>
                      <a:pt x="414" y="4"/>
                    </a:cubicBezTo>
                    <a:cubicBezTo>
                      <a:pt x="411" y="4"/>
                      <a:pt x="408" y="4"/>
                      <a:pt x="405" y="4"/>
                    </a:cubicBezTo>
                    <a:cubicBezTo>
                      <a:pt x="96" y="4"/>
                      <a:pt x="0" y="441"/>
                      <a:pt x="224" y="638"/>
                    </a:cubicBezTo>
                    <a:cubicBezTo>
                      <a:pt x="315" y="710"/>
                      <a:pt x="423" y="747"/>
                      <a:pt x="541" y="765"/>
                    </a:cubicBezTo>
                    <a:lnTo>
                      <a:pt x="541" y="656"/>
                    </a:lnTo>
                    <a:cubicBezTo>
                      <a:pt x="451" y="656"/>
                      <a:pt x="351" y="629"/>
                      <a:pt x="279" y="574"/>
                    </a:cubicBezTo>
                    <a:cubicBezTo>
                      <a:pt x="79" y="421"/>
                      <a:pt x="143" y="40"/>
                      <a:pt x="414" y="13"/>
                    </a:cubicBezTo>
                    <a:cubicBezTo>
                      <a:pt x="436" y="13"/>
                      <a:pt x="458" y="12"/>
                      <a:pt x="479" y="12"/>
                    </a:cubicBezTo>
                    <a:cubicBezTo>
                      <a:pt x="511" y="12"/>
                      <a:pt x="541" y="15"/>
                      <a:pt x="568" y="31"/>
                    </a:cubicBezTo>
                    <a:cubicBezTo>
                      <a:pt x="534" y="11"/>
                      <a:pt x="495" y="1"/>
                      <a:pt x="4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29;p46">
                <a:extLst>
                  <a:ext uri="{FF2B5EF4-FFF2-40B4-BE49-F238E27FC236}">
                    <a16:creationId xmlns:a16="http://schemas.microsoft.com/office/drawing/2014/main" id="{C1BFBE18-65F9-3876-73EF-28E082A81758}"/>
                  </a:ext>
                </a:extLst>
              </p:cNvPr>
              <p:cNvSpPr/>
              <p:nvPr/>
            </p:nvSpPr>
            <p:spPr>
              <a:xfrm>
                <a:off x="1614975" y="2140600"/>
                <a:ext cx="23650" cy="12850"/>
              </a:xfrm>
              <a:custGeom>
                <a:avLst/>
                <a:gdLst/>
                <a:ahLst/>
                <a:cxnLst/>
                <a:rect l="l" t="t" r="r" b="b"/>
                <a:pathLst>
                  <a:path w="946" h="514" extrusionOk="0">
                    <a:moveTo>
                      <a:pt x="185" y="1"/>
                    </a:moveTo>
                    <a:cubicBezTo>
                      <a:pt x="0" y="405"/>
                      <a:pt x="61" y="513"/>
                      <a:pt x="224" y="513"/>
                    </a:cubicBezTo>
                    <a:cubicBezTo>
                      <a:pt x="403" y="513"/>
                      <a:pt x="708" y="381"/>
                      <a:pt x="946" y="372"/>
                    </a:cubicBezTo>
                    <a:lnTo>
                      <a:pt x="937" y="263"/>
                    </a:lnTo>
                    <a:cubicBezTo>
                      <a:pt x="711" y="290"/>
                      <a:pt x="502" y="390"/>
                      <a:pt x="285" y="453"/>
                    </a:cubicBezTo>
                    <a:cubicBezTo>
                      <a:pt x="258" y="459"/>
                      <a:pt x="227" y="468"/>
                      <a:pt x="199" y="468"/>
                    </a:cubicBezTo>
                    <a:cubicBezTo>
                      <a:pt x="180" y="468"/>
                      <a:pt x="163" y="464"/>
                      <a:pt x="149" y="453"/>
                    </a:cubicBezTo>
                    <a:cubicBezTo>
                      <a:pt x="104" y="435"/>
                      <a:pt x="104" y="372"/>
                      <a:pt x="104" y="318"/>
                    </a:cubicBezTo>
                    <a:cubicBezTo>
                      <a:pt x="113" y="209"/>
                      <a:pt x="149" y="100"/>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30;p46">
                <a:extLst>
                  <a:ext uri="{FF2B5EF4-FFF2-40B4-BE49-F238E27FC236}">
                    <a16:creationId xmlns:a16="http://schemas.microsoft.com/office/drawing/2014/main" id="{09B1D4D2-0635-E27F-361B-1AE398DD1D88}"/>
                  </a:ext>
                </a:extLst>
              </p:cNvPr>
              <p:cNvSpPr/>
              <p:nvPr/>
            </p:nvSpPr>
            <p:spPr>
              <a:xfrm>
                <a:off x="1466125" y="2284350"/>
                <a:ext cx="82200" cy="298125"/>
              </a:xfrm>
              <a:custGeom>
                <a:avLst/>
                <a:gdLst/>
                <a:ahLst/>
                <a:cxnLst/>
                <a:rect l="l" t="t" r="r" b="b"/>
                <a:pathLst>
                  <a:path w="3288" h="11925" extrusionOk="0">
                    <a:moveTo>
                      <a:pt x="3179" y="0"/>
                    </a:moveTo>
                    <a:cubicBezTo>
                      <a:pt x="3170" y="516"/>
                      <a:pt x="3115" y="1032"/>
                      <a:pt x="3007" y="1539"/>
                    </a:cubicBezTo>
                    <a:cubicBezTo>
                      <a:pt x="2907" y="2056"/>
                      <a:pt x="2626" y="2490"/>
                      <a:pt x="2409" y="2961"/>
                    </a:cubicBezTo>
                    <a:cubicBezTo>
                      <a:pt x="2201" y="3441"/>
                      <a:pt x="2011" y="3930"/>
                      <a:pt x="1848" y="4428"/>
                    </a:cubicBezTo>
                    <a:cubicBezTo>
                      <a:pt x="1549" y="5288"/>
                      <a:pt x="1449" y="6592"/>
                      <a:pt x="1304" y="7506"/>
                    </a:cubicBezTo>
                    <a:cubicBezTo>
                      <a:pt x="1232" y="8013"/>
                      <a:pt x="1196" y="8529"/>
                      <a:pt x="969" y="9000"/>
                    </a:cubicBezTo>
                    <a:cubicBezTo>
                      <a:pt x="652" y="9697"/>
                      <a:pt x="109" y="10340"/>
                      <a:pt x="46" y="11146"/>
                    </a:cubicBezTo>
                    <a:cubicBezTo>
                      <a:pt x="19" y="11400"/>
                      <a:pt x="0" y="11662"/>
                      <a:pt x="10" y="11925"/>
                    </a:cubicBezTo>
                    <a:cubicBezTo>
                      <a:pt x="19" y="11662"/>
                      <a:pt x="46" y="11409"/>
                      <a:pt x="91" y="11146"/>
                    </a:cubicBezTo>
                    <a:cubicBezTo>
                      <a:pt x="209" y="10223"/>
                      <a:pt x="924" y="9553"/>
                      <a:pt x="1205" y="8674"/>
                    </a:cubicBezTo>
                    <a:cubicBezTo>
                      <a:pt x="1395" y="7968"/>
                      <a:pt x="1513" y="6710"/>
                      <a:pt x="1630" y="5976"/>
                    </a:cubicBezTo>
                    <a:cubicBezTo>
                      <a:pt x="1703" y="5460"/>
                      <a:pt x="1784" y="4953"/>
                      <a:pt x="1965" y="4464"/>
                    </a:cubicBezTo>
                    <a:cubicBezTo>
                      <a:pt x="2210" y="3722"/>
                      <a:pt x="2500" y="3006"/>
                      <a:pt x="2862" y="2309"/>
                    </a:cubicBezTo>
                    <a:cubicBezTo>
                      <a:pt x="3188" y="1585"/>
                      <a:pt x="3269" y="788"/>
                      <a:pt x="3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31;p46">
                <a:extLst>
                  <a:ext uri="{FF2B5EF4-FFF2-40B4-BE49-F238E27FC236}">
                    <a16:creationId xmlns:a16="http://schemas.microsoft.com/office/drawing/2014/main" id="{BECCD0F0-8AA8-7F15-86D9-603C145976C6}"/>
                  </a:ext>
                </a:extLst>
              </p:cNvPr>
              <p:cNvSpPr/>
              <p:nvPr/>
            </p:nvSpPr>
            <p:spPr>
              <a:xfrm>
                <a:off x="1609125" y="2147175"/>
                <a:ext cx="28825" cy="23950"/>
              </a:xfrm>
              <a:custGeom>
                <a:avLst/>
                <a:gdLst/>
                <a:ahLst/>
                <a:cxnLst/>
                <a:rect l="l" t="t" r="r" b="b"/>
                <a:pathLst>
                  <a:path w="1153" h="958" extrusionOk="0">
                    <a:moveTo>
                      <a:pt x="1144" y="0"/>
                    </a:moveTo>
                    <a:cubicBezTo>
                      <a:pt x="972" y="27"/>
                      <a:pt x="809" y="91"/>
                      <a:pt x="682" y="217"/>
                    </a:cubicBezTo>
                    <a:cubicBezTo>
                      <a:pt x="555" y="335"/>
                      <a:pt x="510" y="525"/>
                      <a:pt x="528" y="688"/>
                    </a:cubicBezTo>
                    <a:cubicBezTo>
                      <a:pt x="537" y="752"/>
                      <a:pt x="483" y="824"/>
                      <a:pt x="428" y="860"/>
                    </a:cubicBezTo>
                    <a:cubicBezTo>
                      <a:pt x="356" y="909"/>
                      <a:pt x="293" y="931"/>
                      <a:pt x="238" y="931"/>
                    </a:cubicBezTo>
                    <a:cubicBezTo>
                      <a:pt x="81" y="931"/>
                      <a:pt x="1" y="752"/>
                      <a:pt x="21" y="543"/>
                    </a:cubicBezTo>
                    <a:lnTo>
                      <a:pt x="21" y="543"/>
                    </a:lnTo>
                    <a:cubicBezTo>
                      <a:pt x="12" y="625"/>
                      <a:pt x="12" y="706"/>
                      <a:pt x="30" y="788"/>
                    </a:cubicBezTo>
                    <a:cubicBezTo>
                      <a:pt x="63" y="908"/>
                      <a:pt x="156" y="958"/>
                      <a:pt x="258" y="958"/>
                    </a:cubicBezTo>
                    <a:cubicBezTo>
                      <a:pt x="410" y="958"/>
                      <a:pt x="581" y="846"/>
                      <a:pt x="591" y="688"/>
                    </a:cubicBezTo>
                    <a:cubicBezTo>
                      <a:pt x="546" y="353"/>
                      <a:pt x="854" y="127"/>
                      <a:pt x="1153" y="100"/>
                    </a:cubicBez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32;p46">
                <a:extLst>
                  <a:ext uri="{FF2B5EF4-FFF2-40B4-BE49-F238E27FC236}">
                    <a16:creationId xmlns:a16="http://schemas.microsoft.com/office/drawing/2014/main" id="{2E9010EA-1EFA-9F95-3AF7-A308D670827C}"/>
                  </a:ext>
                </a:extLst>
              </p:cNvPr>
              <p:cNvSpPr/>
              <p:nvPr/>
            </p:nvSpPr>
            <p:spPr>
              <a:xfrm>
                <a:off x="1535400" y="2102350"/>
                <a:ext cx="26500" cy="24825"/>
              </a:xfrm>
              <a:custGeom>
                <a:avLst/>
                <a:gdLst/>
                <a:ahLst/>
                <a:cxnLst/>
                <a:rect l="l" t="t" r="r" b="b"/>
                <a:pathLst>
                  <a:path w="1060" h="993" extrusionOk="0">
                    <a:moveTo>
                      <a:pt x="9" y="0"/>
                    </a:moveTo>
                    <a:lnTo>
                      <a:pt x="9" y="209"/>
                    </a:lnTo>
                    <a:cubicBezTo>
                      <a:pt x="0" y="209"/>
                      <a:pt x="18" y="209"/>
                      <a:pt x="27" y="218"/>
                    </a:cubicBezTo>
                    <a:cubicBezTo>
                      <a:pt x="54" y="227"/>
                      <a:pt x="82" y="245"/>
                      <a:pt x="109" y="263"/>
                    </a:cubicBezTo>
                    <a:cubicBezTo>
                      <a:pt x="199" y="344"/>
                      <a:pt x="272" y="462"/>
                      <a:pt x="335" y="562"/>
                    </a:cubicBezTo>
                    <a:cubicBezTo>
                      <a:pt x="415" y="753"/>
                      <a:pt x="571" y="993"/>
                      <a:pt x="792" y="993"/>
                    </a:cubicBezTo>
                    <a:cubicBezTo>
                      <a:pt x="823" y="993"/>
                      <a:pt x="855" y="988"/>
                      <a:pt x="888" y="978"/>
                    </a:cubicBezTo>
                    <a:cubicBezTo>
                      <a:pt x="951" y="960"/>
                      <a:pt x="1014" y="924"/>
                      <a:pt x="1060" y="888"/>
                    </a:cubicBezTo>
                    <a:lnTo>
                      <a:pt x="1060" y="888"/>
                    </a:lnTo>
                    <a:cubicBezTo>
                      <a:pt x="986" y="926"/>
                      <a:pt x="919" y="943"/>
                      <a:pt x="857" y="943"/>
                    </a:cubicBezTo>
                    <a:cubicBezTo>
                      <a:pt x="697" y="943"/>
                      <a:pt x="577" y="826"/>
                      <a:pt x="498" y="643"/>
                    </a:cubicBezTo>
                    <a:cubicBezTo>
                      <a:pt x="444" y="535"/>
                      <a:pt x="444" y="399"/>
                      <a:pt x="380" y="281"/>
                    </a:cubicBezTo>
                    <a:cubicBezTo>
                      <a:pt x="317" y="136"/>
                      <a:pt x="181" y="0"/>
                      <a:pt x="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33;p46">
                <a:extLst>
                  <a:ext uri="{FF2B5EF4-FFF2-40B4-BE49-F238E27FC236}">
                    <a16:creationId xmlns:a16="http://schemas.microsoft.com/office/drawing/2014/main" id="{B4BFC368-77D0-C18E-615A-3551E8FDCC7C}"/>
                  </a:ext>
                </a:extLst>
              </p:cNvPr>
              <p:cNvSpPr/>
              <p:nvPr/>
            </p:nvSpPr>
            <p:spPr>
              <a:xfrm>
                <a:off x="1436250" y="2103025"/>
                <a:ext cx="169575" cy="419925"/>
              </a:xfrm>
              <a:custGeom>
                <a:avLst/>
                <a:gdLst/>
                <a:ahLst/>
                <a:cxnLst/>
                <a:rect l="l" t="t" r="r" b="b"/>
                <a:pathLst>
                  <a:path w="6783" h="16797" extrusionOk="0">
                    <a:moveTo>
                      <a:pt x="5759" y="1"/>
                    </a:moveTo>
                    <a:lnTo>
                      <a:pt x="5569" y="236"/>
                    </a:lnTo>
                    <a:cubicBezTo>
                      <a:pt x="5895" y="544"/>
                      <a:pt x="6438" y="1051"/>
                      <a:pt x="6357" y="1522"/>
                    </a:cubicBezTo>
                    <a:cubicBezTo>
                      <a:pt x="6357" y="1540"/>
                      <a:pt x="6347" y="1558"/>
                      <a:pt x="6338" y="1576"/>
                    </a:cubicBezTo>
                    <a:lnTo>
                      <a:pt x="6311" y="1621"/>
                    </a:lnTo>
                    <a:lnTo>
                      <a:pt x="6239" y="1748"/>
                    </a:lnTo>
                    <a:cubicBezTo>
                      <a:pt x="5324" y="3315"/>
                      <a:pt x="4863" y="5071"/>
                      <a:pt x="4138" y="6710"/>
                    </a:cubicBezTo>
                    <a:cubicBezTo>
                      <a:pt x="3803" y="7244"/>
                      <a:pt x="3504" y="7805"/>
                      <a:pt x="3233" y="8385"/>
                    </a:cubicBezTo>
                    <a:cubicBezTo>
                      <a:pt x="2898" y="9091"/>
                      <a:pt x="2599" y="9816"/>
                      <a:pt x="2400" y="10576"/>
                    </a:cubicBezTo>
                    <a:cubicBezTo>
                      <a:pt x="2164" y="11337"/>
                      <a:pt x="2282" y="12134"/>
                      <a:pt x="2191" y="12912"/>
                    </a:cubicBezTo>
                    <a:cubicBezTo>
                      <a:pt x="2110" y="13673"/>
                      <a:pt x="1911" y="14433"/>
                      <a:pt x="1549" y="15103"/>
                    </a:cubicBezTo>
                    <a:cubicBezTo>
                      <a:pt x="1177" y="15782"/>
                      <a:pt x="643" y="16362"/>
                      <a:pt x="0" y="16797"/>
                    </a:cubicBezTo>
                    <a:cubicBezTo>
                      <a:pt x="1422" y="16054"/>
                      <a:pt x="2201" y="14479"/>
                      <a:pt x="2354" y="12930"/>
                    </a:cubicBezTo>
                    <a:cubicBezTo>
                      <a:pt x="2463" y="12161"/>
                      <a:pt x="2345" y="11382"/>
                      <a:pt x="2590" y="10630"/>
                    </a:cubicBezTo>
                    <a:cubicBezTo>
                      <a:pt x="2970" y="9290"/>
                      <a:pt x="3604" y="8014"/>
                      <a:pt x="4356" y="6837"/>
                    </a:cubicBezTo>
                    <a:cubicBezTo>
                      <a:pt x="4772" y="6004"/>
                      <a:pt x="5035" y="5107"/>
                      <a:pt x="5397" y="4256"/>
                    </a:cubicBezTo>
                    <a:cubicBezTo>
                      <a:pt x="5687" y="3532"/>
                      <a:pt x="5994" y="2826"/>
                      <a:pt x="6357" y="2146"/>
                    </a:cubicBezTo>
                    <a:cubicBezTo>
                      <a:pt x="6447" y="1965"/>
                      <a:pt x="6583" y="1802"/>
                      <a:pt x="6646" y="1603"/>
                    </a:cubicBezTo>
                    <a:cubicBezTo>
                      <a:pt x="6782" y="969"/>
                      <a:pt x="6185" y="390"/>
                      <a:pt x="5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34;p46">
                <a:extLst>
                  <a:ext uri="{FF2B5EF4-FFF2-40B4-BE49-F238E27FC236}">
                    <a16:creationId xmlns:a16="http://schemas.microsoft.com/office/drawing/2014/main" id="{F5EF41F0-53BD-F71F-5F20-0C026FA71BCE}"/>
                  </a:ext>
                </a:extLst>
              </p:cNvPr>
              <p:cNvSpPr/>
              <p:nvPr/>
            </p:nvSpPr>
            <p:spPr>
              <a:xfrm>
                <a:off x="1635900" y="2040775"/>
                <a:ext cx="40325" cy="58650"/>
              </a:xfrm>
              <a:custGeom>
                <a:avLst/>
                <a:gdLst/>
                <a:ahLst/>
                <a:cxnLst/>
                <a:rect l="l" t="t" r="r" b="b"/>
                <a:pathLst>
                  <a:path w="1613" h="2346" fill="none" extrusionOk="0">
                    <a:moveTo>
                      <a:pt x="1612" y="2346"/>
                    </a:moveTo>
                    <a:cubicBezTo>
                      <a:pt x="1612" y="2346"/>
                      <a:pt x="553" y="1639"/>
                      <a:pt x="317" y="1196"/>
                    </a:cubicBezTo>
                    <a:cubicBezTo>
                      <a:pt x="0" y="598"/>
                      <a:pt x="716" y="1"/>
                      <a:pt x="1540" y="91"/>
                    </a:cubicBezTo>
                  </a:path>
                </a:pathLst>
              </a:custGeom>
              <a:solidFill>
                <a:schemeClr val="accent2"/>
              </a:solidFill>
              <a:ln w="2725" cap="flat" cmpd="sng">
                <a:solidFill>
                  <a:schemeClr val="accent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35;p46">
                <a:extLst>
                  <a:ext uri="{FF2B5EF4-FFF2-40B4-BE49-F238E27FC236}">
                    <a16:creationId xmlns:a16="http://schemas.microsoft.com/office/drawing/2014/main" id="{B15D4FFE-7461-3D6B-3491-C9AAF79A5CA5}"/>
                  </a:ext>
                </a:extLst>
              </p:cNvPr>
              <p:cNvSpPr/>
              <p:nvPr/>
            </p:nvSpPr>
            <p:spPr>
              <a:xfrm>
                <a:off x="1524975" y="2139700"/>
                <a:ext cx="77000" cy="160275"/>
              </a:xfrm>
              <a:custGeom>
                <a:avLst/>
                <a:gdLst/>
                <a:ahLst/>
                <a:cxnLst/>
                <a:rect l="l" t="t" r="r" b="b"/>
                <a:pathLst>
                  <a:path w="3080" h="6411" extrusionOk="0">
                    <a:moveTo>
                      <a:pt x="2835" y="0"/>
                    </a:moveTo>
                    <a:cubicBezTo>
                      <a:pt x="2581" y="444"/>
                      <a:pt x="2328" y="906"/>
                      <a:pt x="2002" y="1304"/>
                    </a:cubicBezTo>
                    <a:cubicBezTo>
                      <a:pt x="1567" y="1811"/>
                      <a:pt x="997" y="2246"/>
                      <a:pt x="707" y="2871"/>
                    </a:cubicBezTo>
                    <a:cubicBezTo>
                      <a:pt x="216" y="3914"/>
                      <a:pt x="28" y="5088"/>
                      <a:pt x="3" y="6230"/>
                    </a:cubicBezTo>
                    <a:lnTo>
                      <a:pt x="1" y="6230"/>
                    </a:lnTo>
                    <a:lnTo>
                      <a:pt x="1" y="6402"/>
                    </a:lnTo>
                    <a:lnTo>
                      <a:pt x="109" y="6411"/>
                    </a:lnTo>
                    <a:cubicBezTo>
                      <a:pt x="164" y="5044"/>
                      <a:pt x="435" y="3287"/>
                      <a:pt x="1395" y="2264"/>
                    </a:cubicBezTo>
                    <a:cubicBezTo>
                      <a:pt x="1649" y="2001"/>
                      <a:pt x="1947" y="1748"/>
                      <a:pt x="2192" y="1467"/>
                    </a:cubicBezTo>
                    <a:cubicBezTo>
                      <a:pt x="2545" y="1060"/>
                      <a:pt x="2808" y="598"/>
                      <a:pt x="3079" y="145"/>
                    </a:cubicBezTo>
                    <a:lnTo>
                      <a:pt x="28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36;p46">
                <a:extLst>
                  <a:ext uri="{FF2B5EF4-FFF2-40B4-BE49-F238E27FC236}">
                    <a16:creationId xmlns:a16="http://schemas.microsoft.com/office/drawing/2014/main" id="{B55DE361-F98E-EDDC-D20D-7B08FFDB1BB6}"/>
                  </a:ext>
                </a:extLst>
              </p:cNvPr>
              <p:cNvSpPr/>
              <p:nvPr/>
            </p:nvSpPr>
            <p:spPr>
              <a:xfrm>
                <a:off x="1541275" y="2099400"/>
                <a:ext cx="30350" cy="19275"/>
              </a:xfrm>
              <a:custGeom>
                <a:avLst/>
                <a:gdLst/>
                <a:ahLst/>
                <a:cxnLst/>
                <a:rect l="l" t="t" r="r" b="b"/>
                <a:pathLst>
                  <a:path w="1214" h="771" extrusionOk="0">
                    <a:moveTo>
                      <a:pt x="1" y="1"/>
                    </a:moveTo>
                    <a:cubicBezTo>
                      <a:pt x="127" y="46"/>
                      <a:pt x="245" y="118"/>
                      <a:pt x="290" y="236"/>
                    </a:cubicBezTo>
                    <a:cubicBezTo>
                      <a:pt x="327" y="363"/>
                      <a:pt x="345" y="499"/>
                      <a:pt x="417" y="625"/>
                    </a:cubicBezTo>
                    <a:cubicBezTo>
                      <a:pt x="473" y="731"/>
                      <a:pt x="560" y="771"/>
                      <a:pt x="659" y="771"/>
                    </a:cubicBezTo>
                    <a:cubicBezTo>
                      <a:pt x="847" y="771"/>
                      <a:pt x="1077" y="627"/>
                      <a:pt x="1214" y="526"/>
                    </a:cubicBezTo>
                    <a:lnTo>
                      <a:pt x="1069" y="372"/>
                    </a:lnTo>
                    <a:cubicBezTo>
                      <a:pt x="978" y="472"/>
                      <a:pt x="825" y="562"/>
                      <a:pt x="689" y="625"/>
                    </a:cubicBezTo>
                    <a:cubicBezTo>
                      <a:pt x="668" y="633"/>
                      <a:pt x="648" y="637"/>
                      <a:pt x="629" y="637"/>
                    </a:cubicBezTo>
                    <a:cubicBezTo>
                      <a:pt x="584" y="637"/>
                      <a:pt x="543" y="613"/>
                      <a:pt x="499" y="562"/>
                    </a:cubicBezTo>
                    <a:cubicBezTo>
                      <a:pt x="426" y="472"/>
                      <a:pt x="390" y="345"/>
                      <a:pt x="336" y="218"/>
                    </a:cubicBezTo>
                    <a:cubicBezTo>
                      <a:pt x="272" y="82"/>
                      <a:pt x="127" y="2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37;p46">
                <a:extLst>
                  <a:ext uri="{FF2B5EF4-FFF2-40B4-BE49-F238E27FC236}">
                    <a16:creationId xmlns:a16="http://schemas.microsoft.com/office/drawing/2014/main" id="{7B46400F-583D-60EC-240E-6C3EDE3F470F}"/>
                  </a:ext>
                </a:extLst>
              </p:cNvPr>
              <p:cNvSpPr/>
              <p:nvPr/>
            </p:nvSpPr>
            <p:spPr>
              <a:xfrm>
                <a:off x="1549650" y="2090800"/>
                <a:ext cx="4550" cy="19275"/>
              </a:xfrm>
              <a:custGeom>
                <a:avLst/>
                <a:gdLst/>
                <a:ahLst/>
                <a:cxnLst/>
                <a:rect l="l" t="t" r="r" b="b"/>
                <a:pathLst>
                  <a:path w="182" h="771" extrusionOk="0">
                    <a:moveTo>
                      <a:pt x="37" y="1"/>
                    </a:moveTo>
                    <a:cubicBezTo>
                      <a:pt x="118" y="100"/>
                      <a:pt x="155" y="254"/>
                      <a:pt x="91" y="372"/>
                    </a:cubicBezTo>
                    <a:cubicBezTo>
                      <a:pt x="37" y="499"/>
                      <a:pt x="19" y="634"/>
                      <a:pt x="1" y="770"/>
                    </a:cubicBezTo>
                    <a:lnTo>
                      <a:pt x="82" y="770"/>
                    </a:lnTo>
                    <a:cubicBezTo>
                      <a:pt x="82" y="707"/>
                      <a:pt x="82" y="644"/>
                      <a:pt x="91" y="571"/>
                    </a:cubicBezTo>
                    <a:cubicBezTo>
                      <a:pt x="100" y="508"/>
                      <a:pt x="100" y="444"/>
                      <a:pt x="127" y="381"/>
                    </a:cubicBezTo>
                    <a:cubicBezTo>
                      <a:pt x="182" y="254"/>
                      <a:pt x="136" y="100"/>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38;p46">
                <a:extLst>
                  <a:ext uri="{FF2B5EF4-FFF2-40B4-BE49-F238E27FC236}">
                    <a16:creationId xmlns:a16="http://schemas.microsoft.com/office/drawing/2014/main" id="{460F85DB-0656-C093-5B3F-D14348B41A8E}"/>
                  </a:ext>
                </a:extLst>
              </p:cNvPr>
              <p:cNvSpPr/>
              <p:nvPr/>
            </p:nvSpPr>
            <p:spPr>
              <a:xfrm>
                <a:off x="1529950" y="2136750"/>
                <a:ext cx="26975" cy="56400"/>
              </a:xfrm>
              <a:custGeom>
                <a:avLst/>
                <a:gdLst/>
                <a:ahLst/>
                <a:cxnLst/>
                <a:rect l="l" t="t" r="r" b="b"/>
                <a:pathLst>
                  <a:path w="1079" h="2256" extrusionOk="0">
                    <a:moveTo>
                      <a:pt x="1033" y="1"/>
                    </a:moveTo>
                    <a:cubicBezTo>
                      <a:pt x="825" y="91"/>
                      <a:pt x="635" y="209"/>
                      <a:pt x="463" y="363"/>
                    </a:cubicBezTo>
                    <a:cubicBezTo>
                      <a:pt x="291" y="508"/>
                      <a:pt x="155" y="725"/>
                      <a:pt x="128" y="951"/>
                    </a:cubicBezTo>
                    <a:cubicBezTo>
                      <a:pt x="73" y="1268"/>
                      <a:pt x="64" y="1612"/>
                      <a:pt x="55" y="1938"/>
                    </a:cubicBezTo>
                    <a:cubicBezTo>
                      <a:pt x="46" y="2047"/>
                      <a:pt x="55" y="2156"/>
                      <a:pt x="1" y="2255"/>
                    </a:cubicBezTo>
                    <a:cubicBezTo>
                      <a:pt x="82" y="2174"/>
                      <a:pt x="110" y="2047"/>
                      <a:pt x="128" y="1947"/>
                    </a:cubicBezTo>
                    <a:cubicBezTo>
                      <a:pt x="254" y="1015"/>
                      <a:pt x="91" y="580"/>
                      <a:pt x="1069" y="100"/>
                    </a:cubicBezTo>
                    <a:lnTo>
                      <a:pt x="1078" y="100"/>
                    </a:lnTo>
                    <a:lnTo>
                      <a:pt x="10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39;p46">
                <a:extLst>
                  <a:ext uri="{FF2B5EF4-FFF2-40B4-BE49-F238E27FC236}">
                    <a16:creationId xmlns:a16="http://schemas.microsoft.com/office/drawing/2014/main" id="{53CAF2D5-65AF-E35C-D846-9400560E600D}"/>
                  </a:ext>
                </a:extLst>
              </p:cNvPr>
              <p:cNvSpPr/>
              <p:nvPr/>
            </p:nvSpPr>
            <p:spPr>
              <a:xfrm>
                <a:off x="1560075" y="2073125"/>
                <a:ext cx="52525" cy="27425"/>
              </a:xfrm>
              <a:custGeom>
                <a:avLst/>
                <a:gdLst/>
                <a:ahLst/>
                <a:cxnLst/>
                <a:rect l="l" t="t" r="r" b="b"/>
                <a:pathLst>
                  <a:path w="2101" h="1097" extrusionOk="0">
                    <a:moveTo>
                      <a:pt x="2042" y="1"/>
                    </a:moveTo>
                    <a:cubicBezTo>
                      <a:pt x="1235" y="1"/>
                      <a:pt x="389" y="363"/>
                      <a:pt x="0" y="1097"/>
                    </a:cubicBezTo>
                    <a:cubicBezTo>
                      <a:pt x="391" y="425"/>
                      <a:pt x="1190" y="97"/>
                      <a:pt x="1945" y="97"/>
                    </a:cubicBezTo>
                    <a:cubicBezTo>
                      <a:pt x="1994" y="97"/>
                      <a:pt x="2043" y="98"/>
                      <a:pt x="2092" y="101"/>
                    </a:cubicBezTo>
                    <a:lnTo>
                      <a:pt x="2101" y="1"/>
                    </a:lnTo>
                    <a:cubicBezTo>
                      <a:pt x="2081" y="1"/>
                      <a:pt x="2061" y="1"/>
                      <a:pt x="2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40;p46">
                <a:extLst>
                  <a:ext uri="{FF2B5EF4-FFF2-40B4-BE49-F238E27FC236}">
                    <a16:creationId xmlns:a16="http://schemas.microsoft.com/office/drawing/2014/main" id="{D58DE576-D830-2205-B032-3FDD23EEBBEF}"/>
                  </a:ext>
                </a:extLst>
              </p:cNvPr>
              <p:cNvSpPr/>
              <p:nvPr/>
            </p:nvSpPr>
            <p:spPr>
              <a:xfrm>
                <a:off x="1554400" y="2080400"/>
                <a:ext cx="26750" cy="7700"/>
              </a:xfrm>
              <a:custGeom>
                <a:avLst/>
                <a:gdLst/>
                <a:ahLst/>
                <a:cxnLst/>
                <a:rect l="l" t="t" r="r" b="b"/>
                <a:pathLst>
                  <a:path w="1070" h="308" extrusionOk="0">
                    <a:moveTo>
                      <a:pt x="1051" y="0"/>
                    </a:moveTo>
                    <a:cubicBezTo>
                      <a:pt x="788" y="91"/>
                      <a:pt x="526" y="190"/>
                      <a:pt x="263" y="263"/>
                    </a:cubicBezTo>
                    <a:cubicBezTo>
                      <a:pt x="212" y="278"/>
                      <a:pt x="158" y="296"/>
                      <a:pt x="108" y="296"/>
                    </a:cubicBezTo>
                    <a:cubicBezTo>
                      <a:pt x="69" y="296"/>
                      <a:pt x="32" y="285"/>
                      <a:pt x="1" y="254"/>
                    </a:cubicBezTo>
                    <a:lnTo>
                      <a:pt x="1" y="254"/>
                    </a:lnTo>
                    <a:cubicBezTo>
                      <a:pt x="37" y="294"/>
                      <a:pt x="82" y="308"/>
                      <a:pt x="129" y="308"/>
                    </a:cubicBezTo>
                    <a:cubicBezTo>
                      <a:pt x="175" y="308"/>
                      <a:pt x="223" y="294"/>
                      <a:pt x="263" y="281"/>
                    </a:cubicBezTo>
                    <a:cubicBezTo>
                      <a:pt x="535" y="217"/>
                      <a:pt x="807" y="127"/>
                      <a:pt x="1069" y="45"/>
                    </a:cubicBezTo>
                    <a:lnTo>
                      <a:pt x="10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41;p46">
                <a:extLst>
                  <a:ext uri="{FF2B5EF4-FFF2-40B4-BE49-F238E27FC236}">
                    <a16:creationId xmlns:a16="http://schemas.microsoft.com/office/drawing/2014/main" id="{B2ADC7E9-CAE3-9861-CB48-A6BA1ADC38FB}"/>
                  </a:ext>
                </a:extLst>
              </p:cNvPr>
              <p:cNvSpPr/>
              <p:nvPr/>
            </p:nvSpPr>
            <p:spPr>
              <a:xfrm>
                <a:off x="1531500" y="2137200"/>
                <a:ext cx="18400" cy="12075"/>
              </a:xfrm>
              <a:custGeom>
                <a:avLst/>
                <a:gdLst/>
                <a:ahLst/>
                <a:cxnLst/>
                <a:rect l="l" t="t" r="r" b="b"/>
                <a:pathLst>
                  <a:path w="736" h="483" extrusionOk="0">
                    <a:moveTo>
                      <a:pt x="20" y="1"/>
                    </a:moveTo>
                    <a:lnTo>
                      <a:pt x="20" y="1"/>
                    </a:lnTo>
                    <a:cubicBezTo>
                      <a:pt x="38" y="37"/>
                      <a:pt x="38" y="82"/>
                      <a:pt x="38" y="128"/>
                    </a:cubicBezTo>
                    <a:cubicBezTo>
                      <a:pt x="1" y="391"/>
                      <a:pt x="93" y="483"/>
                      <a:pt x="226" y="483"/>
                    </a:cubicBezTo>
                    <a:cubicBezTo>
                      <a:pt x="382" y="483"/>
                      <a:pt x="595" y="358"/>
                      <a:pt x="727" y="236"/>
                    </a:cubicBezTo>
                    <a:lnTo>
                      <a:pt x="736" y="236"/>
                    </a:lnTo>
                    <a:lnTo>
                      <a:pt x="681" y="182"/>
                    </a:lnTo>
                    <a:cubicBezTo>
                      <a:pt x="609" y="245"/>
                      <a:pt x="536" y="300"/>
                      <a:pt x="464" y="345"/>
                    </a:cubicBezTo>
                    <a:cubicBezTo>
                      <a:pt x="370" y="400"/>
                      <a:pt x="289" y="430"/>
                      <a:pt x="225" y="430"/>
                    </a:cubicBezTo>
                    <a:cubicBezTo>
                      <a:pt x="112" y="430"/>
                      <a:pt x="51" y="336"/>
                      <a:pt x="57" y="128"/>
                    </a:cubicBezTo>
                    <a:cubicBezTo>
                      <a:pt x="48" y="82"/>
                      <a:pt x="48" y="37"/>
                      <a:pt x="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42;p46">
                <a:extLst>
                  <a:ext uri="{FF2B5EF4-FFF2-40B4-BE49-F238E27FC236}">
                    <a16:creationId xmlns:a16="http://schemas.microsoft.com/office/drawing/2014/main" id="{658C01C0-8B5B-85DE-25FD-E4AADA5C4479}"/>
                  </a:ext>
                </a:extLst>
              </p:cNvPr>
              <p:cNvSpPr/>
              <p:nvPr/>
            </p:nvSpPr>
            <p:spPr>
              <a:xfrm>
                <a:off x="1529725" y="2143775"/>
                <a:ext cx="17000" cy="70875"/>
              </a:xfrm>
              <a:custGeom>
                <a:avLst/>
                <a:gdLst/>
                <a:ahLst/>
                <a:cxnLst/>
                <a:rect l="l" t="t" r="r" b="b"/>
                <a:pathLst>
                  <a:path w="680" h="2835" extrusionOk="0">
                    <a:moveTo>
                      <a:pt x="617" y="0"/>
                    </a:moveTo>
                    <a:cubicBezTo>
                      <a:pt x="562" y="55"/>
                      <a:pt x="535" y="100"/>
                      <a:pt x="499" y="163"/>
                    </a:cubicBezTo>
                    <a:cubicBezTo>
                      <a:pt x="209" y="779"/>
                      <a:pt x="263" y="1485"/>
                      <a:pt x="209" y="2146"/>
                    </a:cubicBezTo>
                    <a:cubicBezTo>
                      <a:pt x="200" y="2400"/>
                      <a:pt x="46" y="2599"/>
                      <a:pt x="1" y="2834"/>
                    </a:cubicBezTo>
                    <a:cubicBezTo>
                      <a:pt x="37" y="2717"/>
                      <a:pt x="82" y="2608"/>
                      <a:pt x="146" y="2508"/>
                    </a:cubicBezTo>
                    <a:cubicBezTo>
                      <a:pt x="309" y="2173"/>
                      <a:pt x="291" y="1784"/>
                      <a:pt x="318" y="1431"/>
                    </a:cubicBezTo>
                    <a:cubicBezTo>
                      <a:pt x="372" y="978"/>
                      <a:pt x="390" y="444"/>
                      <a:pt x="680" y="82"/>
                    </a:cubicBezTo>
                    <a:lnTo>
                      <a:pt x="6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43;p46">
                <a:extLst>
                  <a:ext uri="{FF2B5EF4-FFF2-40B4-BE49-F238E27FC236}">
                    <a16:creationId xmlns:a16="http://schemas.microsoft.com/office/drawing/2014/main" id="{74A53B5F-EC1B-D707-D07B-548B9FF224E1}"/>
                  </a:ext>
                </a:extLst>
              </p:cNvPr>
              <p:cNvSpPr/>
              <p:nvPr/>
            </p:nvSpPr>
            <p:spPr>
              <a:xfrm>
                <a:off x="1642925" y="2166275"/>
                <a:ext cx="16175" cy="22700"/>
              </a:xfrm>
              <a:custGeom>
                <a:avLst/>
                <a:gdLst/>
                <a:ahLst/>
                <a:cxnLst/>
                <a:rect l="l" t="t" r="r" b="b"/>
                <a:pathLst>
                  <a:path w="647" h="908" extrusionOk="0">
                    <a:moveTo>
                      <a:pt x="643" y="812"/>
                    </a:moveTo>
                    <a:cubicBezTo>
                      <a:pt x="644" y="813"/>
                      <a:pt x="645" y="815"/>
                      <a:pt x="645" y="817"/>
                    </a:cubicBezTo>
                    <a:lnTo>
                      <a:pt x="645" y="817"/>
                    </a:lnTo>
                    <a:cubicBezTo>
                      <a:pt x="645" y="815"/>
                      <a:pt x="645" y="813"/>
                      <a:pt x="643" y="812"/>
                    </a:cubicBezTo>
                    <a:close/>
                    <a:moveTo>
                      <a:pt x="397" y="0"/>
                    </a:moveTo>
                    <a:cubicBezTo>
                      <a:pt x="317" y="0"/>
                      <a:pt x="239" y="13"/>
                      <a:pt x="163" y="51"/>
                    </a:cubicBezTo>
                    <a:cubicBezTo>
                      <a:pt x="0" y="133"/>
                      <a:pt x="18" y="332"/>
                      <a:pt x="45" y="477"/>
                    </a:cubicBezTo>
                    <a:cubicBezTo>
                      <a:pt x="82" y="612"/>
                      <a:pt x="136" y="766"/>
                      <a:pt x="254" y="857"/>
                    </a:cubicBezTo>
                    <a:cubicBezTo>
                      <a:pt x="301" y="893"/>
                      <a:pt x="358" y="908"/>
                      <a:pt x="415" y="908"/>
                    </a:cubicBezTo>
                    <a:cubicBezTo>
                      <a:pt x="489" y="908"/>
                      <a:pt x="564" y="883"/>
                      <a:pt x="625" y="848"/>
                    </a:cubicBezTo>
                    <a:cubicBezTo>
                      <a:pt x="632" y="848"/>
                      <a:pt x="646" y="829"/>
                      <a:pt x="645" y="817"/>
                    </a:cubicBezTo>
                    <a:lnTo>
                      <a:pt x="645" y="817"/>
                    </a:lnTo>
                    <a:cubicBezTo>
                      <a:pt x="646" y="827"/>
                      <a:pt x="631" y="840"/>
                      <a:pt x="616" y="848"/>
                    </a:cubicBezTo>
                    <a:cubicBezTo>
                      <a:pt x="570" y="875"/>
                      <a:pt x="516" y="884"/>
                      <a:pt x="471" y="893"/>
                    </a:cubicBezTo>
                    <a:cubicBezTo>
                      <a:pt x="464" y="894"/>
                      <a:pt x="457" y="894"/>
                      <a:pt x="451" y="894"/>
                    </a:cubicBezTo>
                    <a:cubicBezTo>
                      <a:pt x="151" y="894"/>
                      <a:pt x="82" y="499"/>
                      <a:pt x="91" y="259"/>
                    </a:cubicBezTo>
                    <a:cubicBezTo>
                      <a:pt x="118" y="129"/>
                      <a:pt x="233" y="93"/>
                      <a:pt x="356" y="93"/>
                    </a:cubicBezTo>
                    <a:cubicBezTo>
                      <a:pt x="438" y="93"/>
                      <a:pt x="523" y="109"/>
                      <a:pt x="589" y="124"/>
                    </a:cubicBezTo>
                    <a:lnTo>
                      <a:pt x="616" y="24"/>
                    </a:lnTo>
                    <a:cubicBezTo>
                      <a:pt x="542" y="11"/>
                      <a:pt x="469" y="0"/>
                      <a:pt x="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44;p46">
                <a:extLst>
                  <a:ext uri="{FF2B5EF4-FFF2-40B4-BE49-F238E27FC236}">
                    <a16:creationId xmlns:a16="http://schemas.microsoft.com/office/drawing/2014/main" id="{256BF948-7CFD-6C68-B3C7-72425DD9CC65}"/>
                  </a:ext>
                </a:extLst>
              </p:cNvPr>
              <p:cNvSpPr/>
              <p:nvPr/>
            </p:nvSpPr>
            <p:spPr>
              <a:xfrm>
                <a:off x="1642350" y="2158250"/>
                <a:ext cx="14850" cy="9250"/>
              </a:xfrm>
              <a:custGeom>
                <a:avLst/>
                <a:gdLst/>
                <a:ahLst/>
                <a:cxnLst/>
                <a:rect l="l" t="t" r="r" b="b"/>
                <a:pathLst>
                  <a:path w="594" h="370" extrusionOk="0">
                    <a:moveTo>
                      <a:pt x="141" y="1"/>
                    </a:moveTo>
                    <a:cubicBezTo>
                      <a:pt x="59" y="19"/>
                      <a:pt x="23" y="100"/>
                      <a:pt x="23" y="173"/>
                    </a:cubicBezTo>
                    <a:cubicBezTo>
                      <a:pt x="1" y="336"/>
                      <a:pt x="167" y="370"/>
                      <a:pt x="333" y="370"/>
                    </a:cubicBezTo>
                    <a:cubicBezTo>
                      <a:pt x="434" y="370"/>
                      <a:pt x="535" y="357"/>
                      <a:pt x="593" y="354"/>
                    </a:cubicBezTo>
                    <a:lnTo>
                      <a:pt x="575" y="254"/>
                    </a:lnTo>
                    <a:cubicBezTo>
                      <a:pt x="482" y="271"/>
                      <a:pt x="375" y="297"/>
                      <a:pt x="273" y="297"/>
                    </a:cubicBezTo>
                    <a:cubicBezTo>
                      <a:pt x="207" y="297"/>
                      <a:pt x="143" y="286"/>
                      <a:pt x="86" y="254"/>
                    </a:cubicBezTo>
                    <a:cubicBezTo>
                      <a:pt x="50" y="209"/>
                      <a:pt x="50" y="128"/>
                      <a:pt x="68" y="73"/>
                    </a:cubicBezTo>
                    <a:cubicBezTo>
                      <a:pt x="77" y="37"/>
                      <a:pt x="105" y="19"/>
                      <a:pt x="1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45;p46">
                <a:extLst>
                  <a:ext uri="{FF2B5EF4-FFF2-40B4-BE49-F238E27FC236}">
                    <a16:creationId xmlns:a16="http://schemas.microsoft.com/office/drawing/2014/main" id="{5A178267-5AEA-07CC-3BFF-3B6232BAD40A}"/>
                  </a:ext>
                </a:extLst>
              </p:cNvPr>
              <p:cNvSpPr/>
              <p:nvPr/>
            </p:nvSpPr>
            <p:spPr>
              <a:xfrm>
                <a:off x="1557575" y="2069300"/>
                <a:ext cx="81050" cy="105725"/>
              </a:xfrm>
              <a:custGeom>
                <a:avLst/>
                <a:gdLst/>
                <a:ahLst/>
                <a:cxnLst/>
                <a:rect l="l" t="t" r="r" b="b"/>
                <a:pathLst>
                  <a:path w="3242" h="4229" extrusionOk="0">
                    <a:moveTo>
                      <a:pt x="3206" y="0"/>
                    </a:moveTo>
                    <a:cubicBezTo>
                      <a:pt x="2952" y="55"/>
                      <a:pt x="2753" y="163"/>
                      <a:pt x="2554" y="290"/>
                    </a:cubicBezTo>
                    <a:cubicBezTo>
                      <a:pt x="1965" y="661"/>
                      <a:pt x="1522" y="1241"/>
                      <a:pt x="1223" y="1857"/>
                    </a:cubicBezTo>
                    <a:cubicBezTo>
                      <a:pt x="1006" y="2255"/>
                      <a:pt x="915" y="2708"/>
                      <a:pt x="725" y="3106"/>
                    </a:cubicBezTo>
                    <a:cubicBezTo>
                      <a:pt x="634" y="3305"/>
                      <a:pt x="508" y="3477"/>
                      <a:pt x="372" y="3658"/>
                    </a:cubicBezTo>
                    <a:cubicBezTo>
                      <a:pt x="236" y="3830"/>
                      <a:pt x="82" y="4012"/>
                      <a:pt x="1" y="4229"/>
                    </a:cubicBezTo>
                    <a:cubicBezTo>
                      <a:pt x="299" y="3885"/>
                      <a:pt x="689" y="3622"/>
                      <a:pt x="906" y="3215"/>
                    </a:cubicBezTo>
                    <a:cubicBezTo>
                      <a:pt x="1114" y="2807"/>
                      <a:pt x="1223" y="2364"/>
                      <a:pt x="1440" y="1974"/>
                    </a:cubicBezTo>
                    <a:cubicBezTo>
                      <a:pt x="1830" y="1214"/>
                      <a:pt x="2418" y="480"/>
                      <a:pt x="3242" y="200"/>
                    </a:cubicBezTo>
                    <a:lnTo>
                      <a:pt x="32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46;p46">
                <a:extLst>
                  <a:ext uri="{FF2B5EF4-FFF2-40B4-BE49-F238E27FC236}">
                    <a16:creationId xmlns:a16="http://schemas.microsoft.com/office/drawing/2014/main" id="{98C7ADA2-6A65-078D-53E9-7E4D30EAAE6D}"/>
                  </a:ext>
                </a:extLst>
              </p:cNvPr>
              <p:cNvSpPr/>
              <p:nvPr/>
            </p:nvSpPr>
            <p:spPr>
              <a:xfrm>
                <a:off x="1564375" y="2099625"/>
                <a:ext cx="37825" cy="41675"/>
              </a:xfrm>
              <a:custGeom>
                <a:avLst/>
                <a:gdLst/>
                <a:ahLst/>
                <a:cxnLst/>
                <a:rect l="l" t="t" r="r" b="b"/>
                <a:pathLst>
                  <a:path w="1513" h="1667" extrusionOk="0">
                    <a:moveTo>
                      <a:pt x="1340" y="1"/>
                    </a:moveTo>
                    <a:cubicBezTo>
                      <a:pt x="1141" y="309"/>
                      <a:pt x="942" y="607"/>
                      <a:pt x="743" y="906"/>
                    </a:cubicBezTo>
                    <a:cubicBezTo>
                      <a:pt x="543" y="1205"/>
                      <a:pt x="335" y="1495"/>
                      <a:pt x="0" y="1667"/>
                    </a:cubicBezTo>
                    <a:cubicBezTo>
                      <a:pt x="353" y="1549"/>
                      <a:pt x="616" y="1259"/>
                      <a:pt x="833" y="979"/>
                    </a:cubicBezTo>
                    <a:cubicBezTo>
                      <a:pt x="1060" y="689"/>
                      <a:pt x="1286" y="408"/>
                      <a:pt x="1512" y="128"/>
                    </a:cubicBezTo>
                    <a:lnTo>
                      <a:pt x="13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47;p46">
                <a:extLst>
                  <a:ext uri="{FF2B5EF4-FFF2-40B4-BE49-F238E27FC236}">
                    <a16:creationId xmlns:a16="http://schemas.microsoft.com/office/drawing/2014/main" id="{856B5CD4-BA82-50C5-FC00-CC5532F6A911}"/>
                  </a:ext>
                </a:extLst>
              </p:cNvPr>
              <p:cNvSpPr/>
              <p:nvPr/>
            </p:nvSpPr>
            <p:spPr>
              <a:xfrm>
                <a:off x="1602175" y="2078125"/>
                <a:ext cx="22200" cy="51175"/>
              </a:xfrm>
              <a:custGeom>
                <a:avLst/>
                <a:gdLst/>
                <a:ahLst/>
                <a:cxnLst/>
                <a:rect l="l" t="t" r="r" b="b"/>
                <a:pathLst>
                  <a:path w="888" h="2047" extrusionOk="0">
                    <a:moveTo>
                      <a:pt x="734" y="1"/>
                    </a:moveTo>
                    <a:cubicBezTo>
                      <a:pt x="507" y="308"/>
                      <a:pt x="290" y="616"/>
                      <a:pt x="118" y="951"/>
                    </a:cubicBezTo>
                    <a:cubicBezTo>
                      <a:pt x="64" y="1078"/>
                      <a:pt x="0" y="1223"/>
                      <a:pt x="9" y="1368"/>
                    </a:cubicBezTo>
                    <a:lnTo>
                      <a:pt x="18" y="1513"/>
                    </a:lnTo>
                    <a:cubicBezTo>
                      <a:pt x="27" y="1694"/>
                      <a:pt x="73" y="1884"/>
                      <a:pt x="163" y="2047"/>
                    </a:cubicBezTo>
                    <a:cubicBezTo>
                      <a:pt x="91" y="1875"/>
                      <a:pt x="55" y="1694"/>
                      <a:pt x="64" y="1513"/>
                    </a:cubicBezTo>
                    <a:lnTo>
                      <a:pt x="64" y="1368"/>
                    </a:lnTo>
                    <a:cubicBezTo>
                      <a:pt x="64" y="1232"/>
                      <a:pt x="136" y="1114"/>
                      <a:pt x="199" y="997"/>
                    </a:cubicBezTo>
                    <a:cubicBezTo>
                      <a:pt x="399" y="689"/>
                      <a:pt x="643" y="408"/>
                      <a:pt x="888" y="145"/>
                    </a:cubicBezTo>
                    <a:lnTo>
                      <a:pt x="888" y="136"/>
                    </a:lnTo>
                    <a:lnTo>
                      <a:pt x="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48;p46">
                <a:extLst>
                  <a:ext uri="{FF2B5EF4-FFF2-40B4-BE49-F238E27FC236}">
                    <a16:creationId xmlns:a16="http://schemas.microsoft.com/office/drawing/2014/main" id="{8E5050F1-1D1D-FEC7-5CB1-080A4C910894}"/>
                  </a:ext>
                </a:extLst>
              </p:cNvPr>
              <p:cNvSpPr/>
              <p:nvPr/>
            </p:nvSpPr>
            <p:spPr>
              <a:xfrm>
                <a:off x="1549875" y="2130200"/>
                <a:ext cx="37600" cy="59100"/>
              </a:xfrm>
              <a:custGeom>
                <a:avLst/>
                <a:gdLst/>
                <a:ahLst/>
                <a:cxnLst/>
                <a:rect l="l" t="t" r="r" b="b"/>
                <a:pathLst>
                  <a:path w="1504" h="2364" extrusionOk="0">
                    <a:moveTo>
                      <a:pt x="1404" y="0"/>
                    </a:moveTo>
                    <a:cubicBezTo>
                      <a:pt x="1259" y="552"/>
                      <a:pt x="1142" y="1168"/>
                      <a:pt x="761" y="1612"/>
                    </a:cubicBezTo>
                    <a:cubicBezTo>
                      <a:pt x="517" y="1874"/>
                      <a:pt x="254" y="2110"/>
                      <a:pt x="1" y="2363"/>
                    </a:cubicBezTo>
                    <a:cubicBezTo>
                      <a:pt x="263" y="2128"/>
                      <a:pt x="544" y="1902"/>
                      <a:pt x="797" y="1657"/>
                    </a:cubicBezTo>
                    <a:cubicBezTo>
                      <a:pt x="1205" y="1213"/>
                      <a:pt x="1341" y="589"/>
                      <a:pt x="1504" y="27"/>
                    </a:cubicBezTo>
                    <a:lnTo>
                      <a:pt x="14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49;p46">
                <a:extLst>
                  <a:ext uri="{FF2B5EF4-FFF2-40B4-BE49-F238E27FC236}">
                    <a16:creationId xmlns:a16="http://schemas.microsoft.com/office/drawing/2014/main" id="{3A2F2402-324A-DC1B-D6F8-2A581B9BA4B7}"/>
                  </a:ext>
                </a:extLst>
              </p:cNvPr>
              <p:cNvSpPr/>
              <p:nvPr/>
            </p:nvSpPr>
            <p:spPr>
              <a:xfrm>
                <a:off x="1563225" y="2191525"/>
                <a:ext cx="14975" cy="61600"/>
              </a:xfrm>
              <a:custGeom>
                <a:avLst/>
                <a:gdLst/>
                <a:ahLst/>
                <a:cxnLst/>
                <a:rect l="l" t="t" r="r" b="b"/>
                <a:pathLst>
                  <a:path w="599" h="2464" extrusionOk="0">
                    <a:moveTo>
                      <a:pt x="499" y="1"/>
                    </a:moveTo>
                    <a:cubicBezTo>
                      <a:pt x="390" y="426"/>
                      <a:pt x="300" y="852"/>
                      <a:pt x="236" y="1278"/>
                    </a:cubicBezTo>
                    <a:cubicBezTo>
                      <a:pt x="200" y="1603"/>
                      <a:pt x="110" y="1939"/>
                      <a:pt x="209" y="2255"/>
                    </a:cubicBezTo>
                    <a:cubicBezTo>
                      <a:pt x="245" y="2355"/>
                      <a:pt x="336" y="2437"/>
                      <a:pt x="445" y="2464"/>
                    </a:cubicBezTo>
                    <a:cubicBezTo>
                      <a:pt x="1" y="2328"/>
                      <a:pt x="245" y="1622"/>
                      <a:pt x="282" y="1287"/>
                    </a:cubicBezTo>
                    <a:cubicBezTo>
                      <a:pt x="372" y="861"/>
                      <a:pt x="481" y="445"/>
                      <a:pt x="598" y="28"/>
                    </a:cubicBezTo>
                    <a:lnTo>
                      <a:pt x="4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50;p46">
                <a:extLst>
                  <a:ext uri="{FF2B5EF4-FFF2-40B4-BE49-F238E27FC236}">
                    <a16:creationId xmlns:a16="http://schemas.microsoft.com/office/drawing/2014/main" id="{1F26A335-03F1-CF7A-2FB1-E11097EDB41B}"/>
                  </a:ext>
                </a:extLst>
              </p:cNvPr>
              <p:cNvSpPr/>
              <p:nvPr/>
            </p:nvSpPr>
            <p:spPr>
              <a:xfrm>
                <a:off x="1554625" y="2223900"/>
                <a:ext cx="15425" cy="52375"/>
              </a:xfrm>
              <a:custGeom>
                <a:avLst/>
                <a:gdLst/>
                <a:ahLst/>
                <a:cxnLst/>
                <a:rect l="l" t="t" r="r" b="b"/>
                <a:pathLst>
                  <a:path w="617" h="2095" extrusionOk="0">
                    <a:moveTo>
                      <a:pt x="191" y="1"/>
                    </a:moveTo>
                    <a:cubicBezTo>
                      <a:pt x="146" y="408"/>
                      <a:pt x="109" y="816"/>
                      <a:pt x="82" y="1223"/>
                    </a:cubicBezTo>
                    <a:cubicBezTo>
                      <a:pt x="91" y="1513"/>
                      <a:pt x="1" y="1929"/>
                      <a:pt x="318" y="2083"/>
                    </a:cubicBezTo>
                    <a:cubicBezTo>
                      <a:pt x="343" y="2091"/>
                      <a:pt x="367" y="2095"/>
                      <a:pt x="391" y="2095"/>
                    </a:cubicBezTo>
                    <a:cubicBezTo>
                      <a:pt x="471" y="2095"/>
                      <a:pt x="547" y="2055"/>
                      <a:pt x="616" y="2020"/>
                    </a:cubicBezTo>
                    <a:lnTo>
                      <a:pt x="616" y="2020"/>
                    </a:lnTo>
                    <a:cubicBezTo>
                      <a:pt x="548" y="2054"/>
                      <a:pt x="485" y="2071"/>
                      <a:pt x="428" y="2071"/>
                    </a:cubicBezTo>
                    <a:cubicBezTo>
                      <a:pt x="305" y="2071"/>
                      <a:pt x="213" y="1991"/>
                      <a:pt x="164" y="1830"/>
                    </a:cubicBezTo>
                    <a:cubicBezTo>
                      <a:pt x="137" y="1639"/>
                      <a:pt x="173" y="1422"/>
                      <a:pt x="191" y="1232"/>
                    </a:cubicBezTo>
                    <a:cubicBezTo>
                      <a:pt x="245" y="834"/>
                      <a:pt x="318" y="426"/>
                      <a:pt x="390" y="28"/>
                    </a:cubicBezTo>
                    <a:lnTo>
                      <a:pt x="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51;p46">
                <a:extLst>
                  <a:ext uri="{FF2B5EF4-FFF2-40B4-BE49-F238E27FC236}">
                    <a16:creationId xmlns:a16="http://schemas.microsoft.com/office/drawing/2014/main" id="{EBC6144F-FDF7-59EA-A5D9-6D839FAB595B}"/>
                  </a:ext>
                </a:extLst>
              </p:cNvPr>
              <p:cNvSpPr/>
              <p:nvPr/>
            </p:nvSpPr>
            <p:spPr>
              <a:xfrm>
                <a:off x="1552825" y="2242700"/>
                <a:ext cx="13600" cy="67925"/>
              </a:xfrm>
              <a:custGeom>
                <a:avLst/>
                <a:gdLst/>
                <a:ahLst/>
                <a:cxnLst/>
                <a:rect l="l" t="t" r="r" b="b"/>
                <a:pathLst>
                  <a:path w="544" h="2717" extrusionOk="0">
                    <a:moveTo>
                      <a:pt x="136" y="0"/>
                    </a:moveTo>
                    <a:cubicBezTo>
                      <a:pt x="46" y="580"/>
                      <a:pt x="0" y="1195"/>
                      <a:pt x="200" y="1748"/>
                    </a:cubicBezTo>
                    <a:cubicBezTo>
                      <a:pt x="281" y="1974"/>
                      <a:pt x="426" y="2155"/>
                      <a:pt x="489" y="2381"/>
                    </a:cubicBezTo>
                    <a:cubicBezTo>
                      <a:pt x="526" y="2490"/>
                      <a:pt x="535" y="2617"/>
                      <a:pt x="462" y="2716"/>
                    </a:cubicBezTo>
                    <a:cubicBezTo>
                      <a:pt x="544" y="2617"/>
                      <a:pt x="544" y="2490"/>
                      <a:pt x="516" y="2372"/>
                    </a:cubicBezTo>
                    <a:cubicBezTo>
                      <a:pt x="462" y="2146"/>
                      <a:pt x="326" y="1947"/>
                      <a:pt x="254" y="1730"/>
                    </a:cubicBezTo>
                    <a:cubicBezTo>
                      <a:pt x="73" y="1186"/>
                      <a:pt x="136" y="580"/>
                      <a:pt x="236" y="27"/>
                    </a:cubicBezTo>
                    <a:lnTo>
                      <a:pt x="1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52;p46">
                <a:extLst>
                  <a:ext uri="{FF2B5EF4-FFF2-40B4-BE49-F238E27FC236}">
                    <a16:creationId xmlns:a16="http://schemas.microsoft.com/office/drawing/2014/main" id="{78E3F931-73F4-A245-C7DA-827718CB3626}"/>
                  </a:ext>
                </a:extLst>
              </p:cNvPr>
              <p:cNvSpPr/>
              <p:nvPr/>
            </p:nvSpPr>
            <p:spPr>
              <a:xfrm>
                <a:off x="1548075" y="2250400"/>
                <a:ext cx="18125" cy="86250"/>
              </a:xfrm>
              <a:custGeom>
                <a:avLst/>
                <a:gdLst/>
                <a:ahLst/>
                <a:cxnLst/>
                <a:rect l="l" t="t" r="r" b="b"/>
                <a:pathLst>
                  <a:path w="725" h="3450" extrusionOk="0">
                    <a:moveTo>
                      <a:pt x="163" y="0"/>
                    </a:moveTo>
                    <a:cubicBezTo>
                      <a:pt x="145" y="118"/>
                      <a:pt x="118" y="326"/>
                      <a:pt x="100" y="444"/>
                    </a:cubicBezTo>
                    <a:cubicBezTo>
                      <a:pt x="55" y="770"/>
                      <a:pt x="0" y="1096"/>
                      <a:pt x="0" y="1431"/>
                    </a:cubicBezTo>
                    <a:cubicBezTo>
                      <a:pt x="0" y="1575"/>
                      <a:pt x="64" y="1711"/>
                      <a:pt x="118" y="1838"/>
                    </a:cubicBezTo>
                    <a:cubicBezTo>
                      <a:pt x="236" y="2128"/>
                      <a:pt x="462" y="2354"/>
                      <a:pt x="571" y="2635"/>
                    </a:cubicBezTo>
                    <a:cubicBezTo>
                      <a:pt x="670" y="2925"/>
                      <a:pt x="525" y="3232"/>
                      <a:pt x="326" y="3450"/>
                    </a:cubicBezTo>
                    <a:cubicBezTo>
                      <a:pt x="553" y="3242"/>
                      <a:pt x="725" y="2934"/>
                      <a:pt x="634" y="2617"/>
                    </a:cubicBezTo>
                    <a:cubicBezTo>
                      <a:pt x="525" y="2246"/>
                      <a:pt x="254" y="1956"/>
                      <a:pt x="190" y="1575"/>
                    </a:cubicBezTo>
                    <a:cubicBezTo>
                      <a:pt x="136" y="1358"/>
                      <a:pt x="199" y="1141"/>
                      <a:pt x="227" y="924"/>
                    </a:cubicBezTo>
                    <a:cubicBezTo>
                      <a:pt x="263" y="625"/>
                      <a:pt x="326" y="317"/>
                      <a:pt x="371" y="9"/>
                    </a:cubicBez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53;p46">
                <a:extLst>
                  <a:ext uri="{FF2B5EF4-FFF2-40B4-BE49-F238E27FC236}">
                    <a16:creationId xmlns:a16="http://schemas.microsoft.com/office/drawing/2014/main" id="{F70BDFEA-AF0A-2529-570A-250FE0371518}"/>
                  </a:ext>
                </a:extLst>
              </p:cNvPr>
              <p:cNvSpPr/>
              <p:nvPr/>
            </p:nvSpPr>
            <p:spPr>
              <a:xfrm>
                <a:off x="1555550" y="2260125"/>
                <a:ext cx="16050" cy="25850"/>
              </a:xfrm>
              <a:custGeom>
                <a:avLst/>
                <a:gdLst/>
                <a:ahLst/>
                <a:cxnLst/>
                <a:rect l="l" t="t" r="r" b="b"/>
                <a:pathLst>
                  <a:path w="642" h="1034" extrusionOk="0">
                    <a:moveTo>
                      <a:pt x="18" y="0"/>
                    </a:moveTo>
                    <a:cubicBezTo>
                      <a:pt x="0" y="127"/>
                      <a:pt x="0" y="254"/>
                      <a:pt x="9" y="390"/>
                    </a:cubicBezTo>
                    <a:cubicBezTo>
                      <a:pt x="27" y="625"/>
                      <a:pt x="72" y="978"/>
                      <a:pt x="362" y="1033"/>
                    </a:cubicBezTo>
                    <a:cubicBezTo>
                      <a:pt x="367" y="1033"/>
                      <a:pt x="372" y="1033"/>
                      <a:pt x="377" y="1033"/>
                    </a:cubicBezTo>
                    <a:cubicBezTo>
                      <a:pt x="508" y="1033"/>
                      <a:pt x="642" y="919"/>
                      <a:pt x="616" y="788"/>
                    </a:cubicBezTo>
                    <a:lnTo>
                      <a:pt x="616" y="788"/>
                    </a:lnTo>
                    <a:cubicBezTo>
                      <a:pt x="632" y="908"/>
                      <a:pt x="521" y="992"/>
                      <a:pt x="414" y="992"/>
                    </a:cubicBezTo>
                    <a:cubicBezTo>
                      <a:pt x="400" y="992"/>
                      <a:pt x="385" y="991"/>
                      <a:pt x="371" y="987"/>
                    </a:cubicBezTo>
                    <a:cubicBezTo>
                      <a:pt x="9" y="870"/>
                      <a:pt x="63" y="317"/>
                      <a:pt x="91" y="9"/>
                    </a:cubicBezTo>
                    <a:lnTo>
                      <a:pt x="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54;p46">
                <a:extLst>
                  <a:ext uri="{FF2B5EF4-FFF2-40B4-BE49-F238E27FC236}">
                    <a16:creationId xmlns:a16="http://schemas.microsoft.com/office/drawing/2014/main" id="{C2682209-805E-9ADC-F524-CAC68A141A75}"/>
                  </a:ext>
                </a:extLst>
              </p:cNvPr>
              <p:cNvSpPr/>
              <p:nvPr/>
            </p:nvSpPr>
            <p:spPr>
              <a:xfrm>
                <a:off x="1455700" y="2178400"/>
                <a:ext cx="122725" cy="355675"/>
              </a:xfrm>
              <a:custGeom>
                <a:avLst/>
                <a:gdLst/>
                <a:ahLst/>
                <a:cxnLst/>
                <a:rect l="l" t="t" r="r" b="b"/>
                <a:pathLst>
                  <a:path w="4909" h="14227" extrusionOk="0">
                    <a:moveTo>
                      <a:pt x="4827" y="1"/>
                    </a:moveTo>
                    <a:cubicBezTo>
                      <a:pt x="4383" y="625"/>
                      <a:pt x="4021" y="1286"/>
                      <a:pt x="3659" y="1956"/>
                    </a:cubicBezTo>
                    <a:cubicBezTo>
                      <a:pt x="2917" y="3324"/>
                      <a:pt x="3215" y="4944"/>
                      <a:pt x="3125" y="6429"/>
                    </a:cubicBezTo>
                    <a:cubicBezTo>
                      <a:pt x="3107" y="7181"/>
                      <a:pt x="3007" y="7932"/>
                      <a:pt x="2799" y="8657"/>
                    </a:cubicBezTo>
                    <a:cubicBezTo>
                      <a:pt x="2591" y="9381"/>
                      <a:pt x="2283" y="10069"/>
                      <a:pt x="2011" y="10775"/>
                    </a:cubicBezTo>
                    <a:cubicBezTo>
                      <a:pt x="1848" y="11210"/>
                      <a:pt x="1676" y="11681"/>
                      <a:pt x="1694" y="12170"/>
                    </a:cubicBezTo>
                    <a:cubicBezTo>
                      <a:pt x="1721" y="12451"/>
                      <a:pt x="1794" y="12731"/>
                      <a:pt x="1839" y="13012"/>
                    </a:cubicBezTo>
                    <a:cubicBezTo>
                      <a:pt x="1911" y="13419"/>
                      <a:pt x="1930" y="14053"/>
                      <a:pt x="1395" y="14117"/>
                    </a:cubicBezTo>
                    <a:cubicBezTo>
                      <a:pt x="1308" y="14133"/>
                      <a:pt x="1214" y="14142"/>
                      <a:pt x="1119" y="14142"/>
                    </a:cubicBezTo>
                    <a:cubicBezTo>
                      <a:pt x="751" y="14142"/>
                      <a:pt x="360" y="14007"/>
                      <a:pt x="209" y="13655"/>
                    </a:cubicBezTo>
                    <a:cubicBezTo>
                      <a:pt x="55" y="13166"/>
                      <a:pt x="535" y="12541"/>
                      <a:pt x="825" y="12161"/>
                    </a:cubicBezTo>
                    <a:lnTo>
                      <a:pt x="825" y="12161"/>
                    </a:lnTo>
                    <a:cubicBezTo>
                      <a:pt x="517" y="12541"/>
                      <a:pt x="1" y="13166"/>
                      <a:pt x="164" y="13682"/>
                    </a:cubicBezTo>
                    <a:cubicBezTo>
                      <a:pt x="300" y="14062"/>
                      <a:pt x="743" y="14216"/>
                      <a:pt x="1124" y="14225"/>
                    </a:cubicBezTo>
                    <a:cubicBezTo>
                      <a:pt x="1147" y="14226"/>
                      <a:pt x="1169" y="14227"/>
                      <a:pt x="1191" y="14227"/>
                    </a:cubicBezTo>
                    <a:cubicBezTo>
                      <a:pt x="1936" y="14227"/>
                      <a:pt x="2035" y="13636"/>
                      <a:pt x="1930" y="12994"/>
                    </a:cubicBezTo>
                    <a:cubicBezTo>
                      <a:pt x="1884" y="12623"/>
                      <a:pt x="1758" y="12260"/>
                      <a:pt x="1812" y="11889"/>
                    </a:cubicBezTo>
                    <a:cubicBezTo>
                      <a:pt x="1984" y="10766"/>
                      <a:pt x="2618" y="9789"/>
                      <a:pt x="2907" y="8684"/>
                    </a:cubicBezTo>
                    <a:cubicBezTo>
                      <a:pt x="3116" y="7960"/>
                      <a:pt x="3215" y="7199"/>
                      <a:pt x="3242" y="6438"/>
                    </a:cubicBezTo>
                    <a:cubicBezTo>
                      <a:pt x="3297" y="5307"/>
                      <a:pt x="3179" y="4175"/>
                      <a:pt x="3387" y="3052"/>
                    </a:cubicBezTo>
                    <a:cubicBezTo>
                      <a:pt x="3451" y="2681"/>
                      <a:pt x="3578" y="2337"/>
                      <a:pt x="3759" y="2011"/>
                    </a:cubicBezTo>
                    <a:cubicBezTo>
                      <a:pt x="4112" y="1350"/>
                      <a:pt x="4483" y="680"/>
                      <a:pt x="4909" y="73"/>
                    </a:cubicBezTo>
                    <a:lnTo>
                      <a:pt x="48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55;p46">
                <a:extLst>
                  <a:ext uri="{FF2B5EF4-FFF2-40B4-BE49-F238E27FC236}">
                    <a16:creationId xmlns:a16="http://schemas.microsoft.com/office/drawing/2014/main" id="{06649314-A4E5-E276-7D0A-488DF2321DE3}"/>
                  </a:ext>
                </a:extLst>
              </p:cNvPr>
              <p:cNvSpPr/>
              <p:nvPr/>
            </p:nvSpPr>
            <p:spPr>
              <a:xfrm>
                <a:off x="1445525" y="2511600"/>
                <a:ext cx="35800" cy="55500"/>
              </a:xfrm>
              <a:custGeom>
                <a:avLst/>
                <a:gdLst/>
                <a:ahLst/>
                <a:cxnLst/>
                <a:rect l="l" t="t" r="r" b="b"/>
                <a:pathLst>
                  <a:path w="1432" h="2220" extrusionOk="0">
                    <a:moveTo>
                      <a:pt x="1431" y="1"/>
                    </a:moveTo>
                    <a:lnTo>
                      <a:pt x="1431" y="1"/>
                    </a:lnTo>
                    <a:cubicBezTo>
                      <a:pt x="1322" y="244"/>
                      <a:pt x="577" y="2140"/>
                      <a:pt x="215" y="2140"/>
                    </a:cubicBezTo>
                    <a:cubicBezTo>
                      <a:pt x="186" y="2140"/>
                      <a:pt x="160" y="2128"/>
                      <a:pt x="136" y="2101"/>
                    </a:cubicBezTo>
                    <a:cubicBezTo>
                      <a:pt x="82" y="1957"/>
                      <a:pt x="173" y="1757"/>
                      <a:pt x="218" y="1613"/>
                    </a:cubicBezTo>
                    <a:cubicBezTo>
                      <a:pt x="336" y="1287"/>
                      <a:pt x="544" y="933"/>
                      <a:pt x="453" y="580"/>
                    </a:cubicBezTo>
                    <a:lnTo>
                      <a:pt x="453" y="580"/>
                    </a:lnTo>
                    <a:cubicBezTo>
                      <a:pt x="499" y="942"/>
                      <a:pt x="281" y="1259"/>
                      <a:pt x="154" y="1585"/>
                    </a:cubicBezTo>
                    <a:cubicBezTo>
                      <a:pt x="100" y="1766"/>
                      <a:pt x="1" y="1938"/>
                      <a:pt x="73" y="2138"/>
                    </a:cubicBezTo>
                    <a:cubicBezTo>
                      <a:pt x="117" y="2194"/>
                      <a:pt x="165" y="2220"/>
                      <a:pt x="216" y="2220"/>
                    </a:cubicBezTo>
                    <a:cubicBezTo>
                      <a:pt x="662" y="2220"/>
                      <a:pt x="1342" y="261"/>
                      <a:pt x="14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56;p46">
                <a:extLst>
                  <a:ext uri="{FF2B5EF4-FFF2-40B4-BE49-F238E27FC236}">
                    <a16:creationId xmlns:a16="http://schemas.microsoft.com/office/drawing/2014/main" id="{BB913710-D60A-A55C-43D4-0726ECB19B6C}"/>
                  </a:ext>
                </a:extLst>
              </p:cNvPr>
              <p:cNvSpPr/>
              <p:nvPr/>
            </p:nvSpPr>
            <p:spPr>
              <a:xfrm>
                <a:off x="1457525" y="2487400"/>
                <a:ext cx="45975" cy="41925"/>
              </a:xfrm>
              <a:custGeom>
                <a:avLst/>
                <a:gdLst/>
                <a:ahLst/>
                <a:cxnLst/>
                <a:rect l="l" t="t" r="r" b="b"/>
                <a:pathLst>
                  <a:path w="1839" h="1677" extrusionOk="0">
                    <a:moveTo>
                      <a:pt x="680" y="0"/>
                    </a:moveTo>
                    <a:cubicBezTo>
                      <a:pt x="408" y="344"/>
                      <a:pt x="127" y="788"/>
                      <a:pt x="245" y="1250"/>
                    </a:cubicBezTo>
                    <a:cubicBezTo>
                      <a:pt x="338" y="1547"/>
                      <a:pt x="679" y="1677"/>
                      <a:pt x="975" y="1677"/>
                    </a:cubicBezTo>
                    <a:cubicBezTo>
                      <a:pt x="994" y="1677"/>
                      <a:pt x="1014" y="1676"/>
                      <a:pt x="1033" y="1675"/>
                    </a:cubicBezTo>
                    <a:cubicBezTo>
                      <a:pt x="1513" y="1630"/>
                      <a:pt x="1838" y="1132"/>
                      <a:pt x="1775" y="670"/>
                    </a:cubicBezTo>
                    <a:lnTo>
                      <a:pt x="1775" y="670"/>
                    </a:lnTo>
                    <a:cubicBezTo>
                      <a:pt x="1782" y="1159"/>
                      <a:pt x="1402" y="1582"/>
                      <a:pt x="951" y="1582"/>
                    </a:cubicBezTo>
                    <a:cubicBezTo>
                      <a:pt x="842" y="1582"/>
                      <a:pt x="729" y="1558"/>
                      <a:pt x="616" y="1503"/>
                    </a:cubicBezTo>
                    <a:cubicBezTo>
                      <a:pt x="0" y="1213"/>
                      <a:pt x="444" y="417"/>
                      <a:pt x="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257;p46">
                <a:extLst>
                  <a:ext uri="{FF2B5EF4-FFF2-40B4-BE49-F238E27FC236}">
                    <a16:creationId xmlns:a16="http://schemas.microsoft.com/office/drawing/2014/main" id="{C67409AD-7B04-D73D-9A2D-5F7FEDF36855}"/>
                  </a:ext>
                </a:extLst>
              </p:cNvPr>
              <p:cNvSpPr/>
              <p:nvPr/>
            </p:nvSpPr>
            <p:spPr>
              <a:xfrm>
                <a:off x="1455700" y="2472425"/>
                <a:ext cx="38225" cy="45550"/>
              </a:xfrm>
              <a:custGeom>
                <a:avLst/>
                <a:gdLst/>
                <a:ahLst/>
                <a:cxnLst/>
                <a:rect l="l" t="t" r="r" b="b"/>
                <a:pathLst>
                  <a:path w="1529" h="1822" extrusionOk="0">
                    <a:moveTo>
                      <a:pt x="1363" y="0"/>
                    </a:moveTo>
                    <a:cubicBezTo>
                      <a:pt x="1359" y="0"/>
                      <a:pt x="1355" y="1"/>
                      <a:pt x="1350" y="1"/>
                    </a:cubicBezTo>
                    <a:cubicBezTo>
                      <a:pt x="1323" y="10"/>
                      <a:pt x="1305" y="38"/>
                      <a:pt x="1305" y="47"/>
                    </a:cubicBezTo>
                    <a:lnTo>
                      <a:pt x="1395" y="92"/>
                    </a:lnTo>
                    <a:lnTo>
                      <a:pt x="1395" y="92"/>
                    </a:lnTo>
                    <a:cubicBezTo>
                      <a:pt x="1394" y="94"/>
                      <a:pt x="1391" y="96"/>
                      <a:pt x="1386" y="101"/>
                    </a:cubicBezTo>
                    <a:cubicBezTo>
                      <a:pt x="1381" y="106"/>
                      <a:pt x="1374" y="108"/>
                      <a:pt x="1366" y="108"/>
                    </a:cubicBezTo>
                    <a:cubicBezTo>
                      <a:pt x="1346" y="108"/>
                      <a:pt x="1320" y="93"/>
                      <a:pt x="1314" y="74"/>
                    </a:cubicBezTo>
                    <a:cubicBezTo>
                      <a:pt x="1223" y="726"/>
                      <a:pt x="852" y="1369"/>
                      <a:pt x="264" y="1695"/>
                    </a:cubicBezTo>
                    <a:cubicBezTo>
                      <a:pt x="182" y="1749"/>
                      <a:pt x="101" y="1803"/>
                      <a:pt x="1" y="1821"/>
                    </a:cubicBezTo>
                    <a:cubicBezTo>
                      <a:pt x="101" y="1812"/>
                      <a:pt x="191" y="1758"/>
                      <a:pt x="273" y="1713"/>
                    </a:cubicBezTo>
                    <a:cubicBezTo>
                      <a:pt x="725" y="1486"/>
                      <a:pt x="1051" y="1079"/>
                      <a:pt x="1251" y="617"/>
                    </a:cubicBezTo>
                    <a:cubicBezTo>
                      <a:pt x="1286" y="538"/>
                      <a:pt x="1528" y="0"/>
                      <a:pt x="13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258;p46">
                <a:extLst>
                  <a:ext uri="{FF2B5EF4-FFF2-40B4-BE49-F238E27FC236}">
                    <a16:creationId xmlns:a16="http://schemas.microsoft.com/office/drawing/2014/main" id="{17830BFE-D341-A6E1-3A03-FEFA7D197F00}"/>
                  </a:ext>
                </a:extLst>
              </p:cNvPr>
              <p:cNvSpPr/>
              <p:nvPr/>
            </p:nvSpPr>
            <p:spPr>
              <a:xfrm>
                <a:off x="1463850" y="2530400"/>
                <a:ext cx="23125" cy="39875"/>
              </a:xfrm>
              <a:custGeom>
                <a:avLst/>
                <a:gdLst/>
                <a:ahLst/>
                <a:cxnLst/>
                <a:rect l="l" t="t" r="r" b="b"/>
                <a:pathLst>
                  <a:path w="925" h="1595" extrusionOk="0">
                    <a:moveTo>
                      <a:pt x="626" y="0"/>
                    </a:moveTo>
                    <a:cubicBezTo>
                      <a:pt x="517" y="190"/>
                      <a:pt x="417" y="381"/>
                      <a:pt x="336" y="580"/>
                    </a:cubicBezTo>
                    <a:cubicBezTo>
                      <a:pt x="236" y="851"/>
                      <a:pt x="28" y="1295"/>
                      <a:pt x="273" y="1531"/>
                    </a:cubicBezTo>
                    <a:cubicBezTo>
                      <a:pt x="332" y="1572"/>
                      <a:pt x="407" y="1594"/>
                      <a:pt x="482" y="1594"/>
                    </a:cubicBezTo>
                    <a:cubicBezTo>
                      <a:pt x="522" y="1594"/>
                      <a:pt x="561" y="1588"/>
                      <a:pt x="599" y="1576"/>
                    </a:cubicBezTo>
                    <a:cubicBezTo>
                      <a:pt x="807" y="1476"/>
                      <a:pt x="879" y="1232"/>
                      <a:pt x="925" y="1023"/>
                    </a:cubicBezTo>
                    <a:lnTo>
                      <a:pt x="925" y="1023"/>
                    </a:lnTo>
                    <a:cubicBezTo>
                      <a:pt x="897" y="1132"/>
                      <a:pt x="861" y="1232"/>
                      <a:pt x="807" y="1331"/>
                    </a:cubicBezTo>
                    <a:cubicBezTo>
                      <a:pt x="745" y="1467"/>
                      <a:pt x="620" y="1561"/>
                      <a:pt x="487" y="1561"/>
                    </a:cubicBezTo>
                    <a:cubicBezTo>
                      <a:pt x="424" y="1561"/>
                      <a:pt x="360" y="1540"/>
                      <a:pt x="300" y="1494"/>
                    </a:cubicBezTo>
                    <a:cubicBezTo>
                      <a:pt x="1" y="1186"/>
                      <a:pt x="535" y="363"/>
                      <a:pt x="716" y="55"/>
                    </a:cubicBezTo>
                    <a:lnTo>
                      <a:pt x="6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259;p46">
                <a:extLst>
                  <a:ext uri="{FF2B5EF4-FFF2-40B4-BE49-F238E27FC236}">
                    <a16:creationId xmlns:a16="http://schemas.microsoft.com/office/drawing/2014/main" id="{87E4E8D4-A16A-97B0-609B-8FA2640D248F}"/>
                  </a:ext>
                </a:extLst>
              </p:cNvPr>
              <p:cNvSpPr/>
              <p:nvPr/>
            </p:nvSpPr>
            <p:spPr>
              <a:xfrm>
                <a:off x="1610550" y="2057700"/>
                <a:ext cx="75850" cy="68000"/>
              </a:xfrm>
              <a:custGeom>
                <a:avLst/>
                <a:gdLst/>
                <a:ahLst/>
                <a:cxnLst/>
                <a:rect l="l" t="t" r="r" b="b"/>
                <a:pathLst>
                  <a:path w="3034" h="2720" extrusionOk="0">
                    <a:moveTo>
                      <a:pt x="1861" y="1"/>
                    </a:moveTo>
                    <a:cubicBezTo>
                      <a:pt x="1285" y="1"/>
                      <a:pt x="332" y="751"/>
                      <a:pt x="0" y="1107"/>
                    </a:cubicBezTo>
                    <a:lnTo>
                      <a:pt x="154" y="1243"/>
                    </a:lnTo>
                    <a:cubicBezTo>
                      <a:pt x="435" y="972"/>
                      <a:pt x="797" y="745"/>
                      <a:pt x="1150" y="555"/>
                    </a:cubicBezTo>
                    <a:cubicBezTo>
                      <a:pt x="1378" y="450"/>
                      <a:pt x="1598" y="319"/>
                      <a:pt x="1841" y="319"/>
                    </a:cubicBezTo>
                    <a:cubicBezTo>
                      <a:pt x="1849" y="319"/>
                      <a:pt x="1857" y="319"/>
                      <a:pt x="1865" y="320"/>
                    </a:cubicBezTo>
                    <a:cubicBezTo>
                      <a:pt x="2671" y="501"/>
                      <a:pt x="2436" y="2067"/>
                      <a:pt x="2463" y="2719"/>
                    </a:cubicBezTo>
                    <a:lnTo>
                      <a:pt x="2463" y="2710"/>
                    </a:lnTo>
                    <a:lnTo>
                      <a:pt x="2943" y="2710"/>
                    </a:lnTo>
                    <a:cubicBezTo>
                      <a:pt x="2871" y="1877"/>
                      <a:pt x="3033" y="311"/>
                      <a:pt x="2010" y="21"/>
                    </a:cubicBezTo>
                    <a:cubicBezTo>
                      <a:pt x="1964" y="7"/>
                      <a:pt x="1914" y="1"/>
                      <a:pt x="1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260;p46">
                <a:extLst>
                  <a:ext uri="{FF2B5EF4-FFF2-40B4-BE49-F238E27FC236}">
                    <a16:creationId xmlns:a16="http://schemas.microsoft.com/office/drawing/2014/main" id="{F99964F0-2450-B676-2B5E-4DE11FA1FAB3}"/>
                  </a:ext>
                </a:extLst>
              </p:cNvPr>
              <p:cNvSpPr/>
              <p:nvPr/>
            </p:nvSpPr>
            <p:spPr>
              <a:xfrm>
                <a:off x="1674825" y="2003650"/>
                <a:ext cx="18825" cy="33075"/>
              </a:xfrm>
              <a:custGeom>
                <a:avLst/>
                <a:gdLst/>
                <a:ahLst/>
                <a:cxnLst/>
                <a:rect l="l" t="t" r="r" b="b"/>
                <a:pathLst>
                  <a:path w="753" h="1323" extrusionOk="0">
                    <a:moveTo>
                      <a:pt x="752" y="1"/>
                    </a:moveTo>
                    <a:cubicBezTo>
                      <a:pt x="749" y="11"/>
                      <a:pt x="746" y="22"/>
                      <a:pt x="742" y="33"/>
                    </a:cubicBezTo>
                    <a:lnTo>
                      <a:pt x="742" y="33"/>
                    </a:lnTo>
                    <a:cubicBezTo>
                      <a:pt x="746" y="22"/>
                      <a:pt x="749" y="12"/>
                      <a:pt x="752" y="1"/>
                    </a:cubicBezTo>
                    <a:close/>
                    <a:moveTo>
                      <a:pt x="742" y="33"/>
                    </a:moveTo>
                    <a:cubicBezTo>
                      <a:pt x="700" y="153"/>
                      <a:pt x="614" y="246"/>
                      <a:pt x="580" y="363"/>
                    </a:cubicBezTo>
                    <a:cubicBezTo>
                      <a:pt x="553" y="562"/>
                      <a:pt x="580" y="879"/>
                      <a:pt x="327" y="924"/>
                    </a:cubicBezTo>
                    <a:cubicBezTo>
                      <a:pt x="127" y="924"/>
                      <a:pt x="55" y="1151"/>
                      <a:pt x="1" y="1305"/>
                    </a:cubicBezTo>
                    <a:lnTo>
                      <a:pt x="73" y="1323"/>
                    </a:lnTo>
                    <a:cubicBezTo>
                      <a:pt x="118" y="1196"/>
                      <a:pt x="164" y="1033"/>
                      <a:pt x="281" y="988"/>
                    </a:cubicBezTo>
                    <a:cubicBezTo>
                      <a:pt x="499" y="988"/>
                      <a:pt x="589" y="752"/>
                      <a:pt x="598" y="571"/>
                    </a:cubicBezTo>
                    <a:cubicBezTo>
                      <a:pt x="589" y="435"/>
                      <a:pt x="607" y="309"/>
                      <a:pt x="680" y="191"/>
                    </a:cubicBezTo>
                    <a:cubicBezTo>
                      <a:pt x="702" y="138"/>
                      <a:pt x="725" y="85"/>
                      <a:pt x="742" y="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261;p46">
                <a:extLst>
                  <a:ext uri="{FF2B5EF4-FFF2-40B4-BE49-F238E27FC236}">
                    <a16:creationId xmlns:a16="http://schemas.microsoft.com/office/drawing/2014/main" id="{AFC4F56E-1F98-AB0B-BE12-C23F91FE03D9}"/>
                  </a:ext>
                </a:extLst>
              </p:cNvPr>
              <p:cNvSpPr/>
              <p:nvPr/>
            </p:nvSpPr>
            <p:spPr>
              <a:xfrm>
                <a:off x="1674825" y="2013150"/>
                <a:ext cx="14300" cy="20175"/>
              </a:xfrm>
              <a:custGeom>
                <a:avLst/>
                <a:gdLst/>
                <a:ahLst/>
                <a:cxnLst/>
                <a:rect l="l" t="t" r="r" b="b"/>
                <a:pathLst>
                  <a:path w="572" h="807" extrusionOk="0">
                    <a:moveTo>
                      <a:pt x="37" y="1"/>
                    </a:moveTo>
                    <a:lnTo>
                      <a:pt x="37" y="1"/>
                    </a:lnTo>
                    <a:cubicBezTo>
                      <a:pt x="571" y="191"/>
                      <a:pt x="281" y="463"/>
                      <a:pt x="1" y="725"/>
                    </a:cubicBezTo>
                    <a:lnTo>
                      <a:pt x="73" y="807"/>
                    </a:lnTo>
                    <a:cubicBezTo>
                      <a:pt x="137" y="734"/>
                      <a:pt x="191" y="671"/>
                      <a:pt x="245" y="590"/>
                    </a:cubicBezTo>
                    <a:cubicBezTo>
                      <a:pt x="354" y="454"/>
                      <a:pt x="481" y="236"/>
                      <a:pt x="281" y="101"/>
                    </a:cubicBezTo>
                    <a:cubicBezTo>
                      <a:pt x="209" y="46"/>
                      <a:pt x="127" y="19"/>
                      <a:pt x="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262;p46">
                <a:extLst>
                  <a:ext uri="{FF2B5EF4-FFF2-40B4-BE49-F238E27FC236}">
                    <a16:creationId xmlns:a16="http://schemas.microsoft.com/office/drawing/2014/main" id="{2BD612E5-D3C1-F936-0428-0822B1CE7E99}"/>
                  </a:ext>
                </a:extLst>
              </p:cNvPr>
              <p:cNvSpPr/>
              <p:nvPr/>
            </p:nvSpPr>
            <p:spPr>
              <a:xfrm>
                <a:off x="1573200" y="2177950"/>
                <a:ext cx="115700" cy="835975"/>
              </a:xfrm>
              <a:custGeom>
                <a:avLst/>
                <a:gdLst/>
                <a:ahLst/>
                <a:cxnLst/>
                <a:rect l="l" t="t" r="r" b="b"/>
                <a:pathLst>
                  <a:path w="4628" h="33439" extrusionOk="0">
                    <a:moveTo>
                      <a:pt x="3821" y="1"/>
                    </a:moveTo>
                    <a:cubicBezTo>
                      <a:pt x="3821" y="761"/>
                      <a:pt x="3830" y="2545"/>
                      <a:pt x="3830" y="3287"/>
                    </a:cubicBezTo>
                    <a:cubicBezTo>
                      <a:pt x="3821" y="3994"/>
                      <a:pt x="3966" y="7996"/>
                      <a:pt x="3993" y="8756"/>
                    </a:cubicBezTo>
                    <a:cubicBezTo>
                      <a:pt x="3993" y="9381"/>
                      <a:pt x="4102" y="10268"/>
                      <a:pt x="3948" y="10875"/>
                    </a:cubicBezTo>
                    <a:cubicBezTo>
                      <a:pt x="3215" y="13673"/>
                      <a:pt x="1386" y="12360"/>
                      <a:pt x="2019" y="16335"/>
                    </a:cubicBezTo>
                    <a:cubicBezTo>
                      <a:pt x="2155" y="17222"/>
                      <a:pt x="2191" y="18128"/>
                      <a:pt x="2210" y="19033"/>
                    </a:cubicBezTo>
                    <a:cubicBezTo>
                      <a:pt x="2228" y="20473"/>
                      <a:pt x="2219" y="21930"/>
                      <a:pt x="2001" y="23361"/>
                    </a:cubicBezTo>
                    <a:cubicBezTo>
                      <a:pt x="1947" y="23732"/>
                      <a:pt x="1775" y="24031"/>
                      <a:pt x="1675" y="24375"/>
                    </a:cubicBezTo>
                    <a:cubicBezTo>
                      <a:pt x="1349" y="25453"/>
                      <a:pt x="1386" y="26603"/>
                      <a:pt x="1540" y="27698"/>
                    </a:cubicBezTo>
                    <a:cubicBezTo>
                      <a:pt x="1693" y="29038"/>
                      <a:pt x="2427" y="30668"/>
                      <a:pt x="1494" y="31872"/>
                    </a:cubicBezTo>
                    <a:cubicBezTo>
                      <a:pt x="1150" y="32289"/>
                      <a:pt x="806" y="32723"/>
                      <a:pt x="426" y="33113"/>
                    </a:cubicBezTo>
                    <a:cubicBezTo>
                      <a:pt x="290" y="33230"/>
                      <a:pt x="163" y="33375"/>
                      <a:pt x="0" y="33439"/>
                    </a:cubicBezTo>
                    <a:cubicBezTo>
                      <a:pt x="172" y="33384"/>
                      <a:pt x="308" y="33248"/>
                      <a:pt x="444" y="33131"/>
                    </a:cubicBezTo>
                    <a:cubicBezTo>
                      <a:pt x="851" y="32769"/>
                      <a:pt x="1214" y="32352"/>
                      <a:pt x="1585" y="31945"/>
                    </a:cubicBezTo>
                    <a:cubicBezTo>
                      <a:pt x="2599" y="30740"/>
                      <a:pt x="1938" y="29056"/>
                      <a:pt x="1793" y="27662"/>
                    </a:cubicBezTo>
                    <a:cubicBezTo>
                      <a:pt x="1666" y="26593"/>
                      <a:pt x="1666" y="25498"/>
                      <a:pt x="1983" y="24475"/>
                    </a:cubicBezTo>
                    <a:cubicBezTo>
                      <a:pt x="2101" y="24131"/>
                      <a:pt x="2291" y="23778"/>
                      <a:pt x="2336" y="23424"/>
                    </a:cubicBezTo>
                    <a:cubicBezTo>
                      <a:pt x="2472" y="22691"/>
                      <a:pt x="2526" y="21958"/>
                      <a:pt x="2572" y="21224"/>
                    </a:cubicBezTo>
                    <a:cubicBezTo>
                      <a:pt x="2635" y="19757"/>
                      <a:pt x="2653" y="18291"/>
                      <a:pt x="2526" y="16824"/>
                    </a:cubicBezTo>
                    <a:cubicBezTo>
                      <a:pt x="2454" y="16117"/>
                      <a:pt x="2327" y="15393"/>
                      <a:pt x="2373" y="14678"/>
                    </a:cubicBezTo>
                    <a:cubicBezTo>
                      <a:pt x="2391" y="14334"/>
                      <a:pt x="2463" y="14008"/>
                      <a:pt x="2626" y="13745"/>
                    </a:cubicBezTo>
                    <a:cubicBezTo>
                      <a:pt x="2771" y="13510"/>
                      <a:pt x="3133" y="13211"/>
                      <a:pt x="3332" y="12994"/>
                    </a:cubicBezTo>
                    <a:cubicBezTo>
                      <a:pt x="3885" y="12450"/>
                      <a:pt x="4283" y="11744"/>
                      <a:pt x="4455" y="10993"/>
                    </a:cubicBezTo>
                    <a:cubicBezTo>
                      <a:pt x="4627" y="10332"/>
                      <a:pt x="4537" y="9426"/>
                      <a:pt x="4537" y="8747"/>
                    </a:cubicBezTo>
                    <a:cubicBezTo>
                      <a:pt x="4518" y="7978"/>
                      <a:pt x="4401" y="3957"/>
                      <a:pt x="4410" y="3278"/>
                    </a:cubicBezTo>
                    <a:cubicBezTo>
                      <a:pt x="4410" y="2554"/>
                      <a:pt x="4419" y="770"/>
                      <a:pt x="4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6" name="Google Shape;1263;p46">
                <a:extLst>
                  <a:ext uri="{FF2B5EF4-FFF2-40B4-BE49-F238E27FC236}">
                    <a16:creationId xmlns:a16="http://schemas.microsoft.com/office/drawing/2014/main" id="{7EE5A9F8-8DAC-DC2A-7EEE-AFA7DEBF6263}"/>
                  </a:ext>
                </a:extLst>
              </p:cNvPr>
              <p:cNvGrpSpPr/>
              <p:nvPr/>
            </p:nvGrpSpPr>
            <p:grpSpPr>
              <a:xfrm>
                <a:off x="1672800" y="2254000"/>
                <a:ext cx="75425" cy="56400"/>
                <a:chOff x="1672800" y="2254000"/>
                <a:chExt cx="75425" cy="56400"/>
              </a:xfrm>
            </p:grpSpPr>
            <p:sp>
              <p:nvSpPr>
                <p:cNvPr id="1339" name="Google Shape;1264;p46">
                  <a:extLst>
                    <a:ext uri="{FF2B5EF4-FFF2-40B4-BE49-F238E27FC236}">
                      <a16:creationId xmlns:a16="http://schemas.microsoft.com/office/drawing/2014/main" id="{A31F5E94-6C71-0152-E374-551F1D0402A4}"/>
                    </a:ext>
                  </a:extLst>
                </p:cNvPr>
                <p:cNvSpPr/>
                <p:nvPr/>
              </p:nvSpPr>
              <p:spPr>
                <a:xfrm>
                  <a:off x="1672800" y="2254000"/>
                  <a:ext cx="47775" cy="49350"/>
                </a:xfrm>
                <a:custGeom>
                  <a:avLst/>
                  <a:gdLst/>
                  <a:ahLst/>
                  <a:cxnLst/>
                  <a:rect l="l" t="t" r="r" b="b"/>
                  <a:pathLst>
                    <a:path w="1911" h="1974" extrusionOk="0">
                      <a:moveTo>
                        <a:pt x="0" y="1"/>
                      </a:moveTo>
                      <a:cubicBezTo>
                        <a:pt x="18" y="354"/>
                        <a:pt x="227" y="716"/>
                        <a:pt x="580" y="789"/>
                      </a:cubicBezTo>
                      <a:cubicBezTo>
                        <a:pt x="641" y="807"/>
                        <a:pt x="700" y="813"/>
                        <a:pt x="758" y="813"/>
                      </a:cubicBezTo>
                      <a:cubicBezTo>
                        <a:pt x="891" y="813"/>
                        <a:pt x="1018" y="780"/>
                        <a:pt x="1143" y="780"/>
                      </a:cubicBezTo>
                      <a:cubicBezTo>
                        <a:pt x="1240" y="780"/>
                        <a:pt x="1335" y="800"/>
                        <a:pt x="1431" y="870"/>
                      </a:cubicBezTo>
                      <a:cubicBezTo>
                        <a:pt x="1639" y="1015"/>
                        <a:pt x="1820" y="1314"/>
                        <a:pt x="1757" y="1576"/>
                      </a:cubicBezTo>
                      <a:cubicBezTo>
                        <a:pt x="1687" y="1772"/>
                        <a:pt x="1477" y="1941"/>
                        <a:pt x="1259" y="1941"/>
                      </a:cubicBezTo>
                      <a:cubicBezTo>
                        <a:pt x="1195" y="1941"/>
                        <a:pt x="1131" y="1926"/>
                        <a:pt x="1069" y="1893"/>
                      </a:cubicBezTo>
                      <a:lnTo>
                        <a:pt x="1069" y="1893"/>
                      </a:lnTo>
                      <a:cubicBezTo>
                        <a:pt x="1145" y="1949"/>
                        <a:pt x="1230" y="1974"/>
                        <a:pt x="1316" y="1974"/>
                      </a:cubicBezTo>
                      <a:cubicBezTo>
                        <a:pt x="1537" y="1974"/>
                        <a:pt x="1763" y="1812"/>
                        <a:pt x="1847" y="1604"/>
                      </a:cubicBezTo>
                      <a:cubicBezTo>
                        <a:pt x="1911" y="1441"/>
                        <a:pt x="1865" y="1269"/>
                        <a:pt x="1811" y="1124"/>
                      </a:cubicBezTo>
                      <a:cubicBezTo>
                        <a:pt x="1692" y="843"/>
                        <a:pt x="1430" y="595"/>
                        <a:pt x="1107" y="595"/>
                      </a:cubicBezTo>
                      <a:cubicBezTo>
                        <a:pt x="1085" y="595"/>
                        <a:pt x="1063" y="596"/>
                        <a:pt x="1041" y="598"/>
                      </a:cubicBezTo>
                      <a:cubicBezTo>
                        <a:pt x="984" y="609"/>
                        <a:pt x="929" y="614"/>
                        <a:pt x="876" y="614"/>
                      </a:cubicBezTo>
                      <a:cubicBezTo>
                        <a:pt x="525" y="614"/>
                        <a:pt x="272" y="386"/>
                        <a:pt x="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265;p46">
                  <a:extLst>
                    <a:ext uri="{FF2B5EF4-FFF2-40B4-BE49-F238E27FC236}">
                      <a16:creationId xmlns:a16="http://schemas.microsoft.com/office/drawing/2014/main" id="{6D3C9158-D078-E9BB-A4D8-161D80CBE909}"/>
                    </a:ext>
                  </a:extLst>
                </p:cNvPr>
                <p:cNvSpPr/>
                <p:nvPr/>
              </p:nvSpPr>
              <p:spPr>
                <a:xfrm>
                  <a:off x="1711050" y="2270750"/>
                  <a:ext cx="37175" cy="21875"/>
                </a:xfrm>
                <a:custGeom>
                  <a:avLst/>
                  <a:gdLst/>
                  <a:ahLst/>
                  <a:cxnLst/>
                  <a:rect l="l" t="t" r="r" b="b"/>
                  <a:pathLst>
                    <a:path w="1487" h="875" extrusionOk="0">
                      <a:moveTo>
                        <a:pt x="1005" y="1"/>
                      </a:moveTo>
                      <a:cubicBezTo>
                        <a:pt x="1087" y="55"/>
                        <a:pt x="1168" y="119"/>
                        <a:pt x="1232" y="191"/>
                      </a:cubicBezTo>
                      <a:cubicBezTo>
                        <a:pt x="1486" y="522"/>
                        <a:pt x="1144" y="827"/>
                        <a:pt x="807" y="827"/>
                      </a:cubicBezTo>
                      <a:cubicBezTo>
                        <a:pt x="748" y="827"/>
                        <a:pt x="690" y="818"/>
                        <a:pt x="634" y="798"/>
                      </a:cubicBezTo>
                      <a:cubicBezTo>
                        <a:pt x="381" y="680"/>
                        <a:pt x="227" y="390"/>
                        <a:pt x="91" y="155"/>
                      </a:cubicBezTo>
                      <a:lnTo>
                        <a:pt x="0" y="200"/>
                      </a:lnTo>
                      <a:cubicBezTo>
                        <a:pt x="163" y="454"/>
                        <a:pt x="326" y="743"/>
                        <a:pt x="616" y="852"/>
                      </a:cubicBezTo>
                      <a:cubicBezTo>
                        <a:pt x="669" y="867"/>
                        <a:pt x="726" y="874"/>
                        <a:pt x="783" y="874"/>
                      </a:cubicBezTo>
                      <a:cubicBezTo>
                        <a:pt x="1037" y="874"/>
                        <a:pt x="1302" y="729"/>
                        <a:pt x="1331" y="463"/>
                      </a:cubicBezTo>
                      <a:cubicBezTo>
                        <a:pt x="1350" y="254"/>
                        <a:pt x="1178" y="91"/>
                        <a:pt x="1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266;p46">
                  <a:extLst>
                    <a:ext uri="{FF2B5EF4-FFF2-40B4-BE49-F238E27FC236}">
                      <a16:creationId xmlns:a16="http://schemas.microsoft.com/office/drawing/2014/main" id="{F39A107B-4FF6-F974-C76D-53FF9B263B3D}"/>
                    </a:ext>
                  </a:extLst>
                </p:cNvPr>
                <p:cNvSpPr/>
                <p:nvPr/>
              </p:nvSpPr>
              <p:spPr>
                <a:xfrm>
                  <a:off x="1713775" y="2292500"/>
                  <a:ext cx="14050" cy="17900"/>
                </a:xfrm>
                <a:custGeom>
                  <a:avLst/>
                  <a:gdLst/>
                  <a:ahLst/>
                  <a:cxnLst/>
                  <a:rect l="l" t="t" r="r" b="b"/>
                  <a:pathLst>
                    <a:path w="562" h="716" extrusionOk="0">
                      <a:moveTo>
                        <a:pt x="127" y="0"/>
                      </a:moveTo>
                      <a:cubicBezTo>
                        <a:pt x="82" y="109"/>
                        <a:pt x="54" y="208"/>
                        <a:pt x="27" y="326"/>
                      </a:cubicBezTo>
                      <a:cubicBezTo>
                        <a:pt x="18" y="435"/>
                        <a:pt x="0" y="580"/>
                        <a:pt x="100" y="670"/>
                      </a:cubicBezTo>
                      <a:cubicBezTo>
                        <a:pt x="146" y="700"/>
                        <a:pt x="203" y="716"/>
                        <a:pt x="259" y="716"/>
                      </a:cubicBezTo>
                      <a:cubicBezTo>
                        <a:pt x="323" y="716"/>
                        <a:pt x="387" y="695"/>
                        <a:pt x="435" y="652"/>
                      </a:cubicBezTo>
                      <a:cubicBezTo>
                        <a:pt x="498" y="589"/>
                        <a:pt x="561" y="408"/>
                        <a:pt x="462" y="353"/>
                      </a:cubicBezTo>
                      <a:lnTo>
                        <a:pt x="462" y="353"/>
                      </a:lnTo>
                      <a:cubicBezTo>
                        <a:pt x="516" y="389"/>
                        <a:pt x="507" y="453"/>
                        <a:pt x="498" y="498"/>
                      </a:cubicBezTo>
                      <a:cubicBezTo>
                        <a:pt x="469" y="616"/>
                        <a:pt x="378" y="673"/>
                        <a:pt x="283" y="673"/>
                      </a:cubicBezTo>
                      <a:cubicBezTo>
                        <a:pt x="232" y="673"/>
                        <a:pt x="180" y="656"/>
                        <a:pt x="136" y="625"/>
                      </a:cubicBezTo>
                      <a:cubicBezTo>
                        <a:pt x="100" y="598"/>
                        <a:pt x="91" y="543"/>
                        <a:pt x="91" y="498"/>
                      </a:cubicBezTo>
                      <a:cubicBezTo>
                        <a:pt x="91" y="335"/>
                        <a:pt x="154" y="181"/>
                        <a:pt x="217" y="45"/>
                      </a:cubicBezTo>
                      <a:lnTo>
                        <a:pt x="1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267;p46">
                  <a:extLst>
                    <a:ext uri="{FF2B5EF4-FFF2-40B4-BE49-F238E27FC236}">
                      <a16:creationId xmlns:a16="http://schemas.microsoft.com/office/drawing/2014/main" id="{29B58CC5-987D-456F-548F-60AEA0FA7993}"/>
                    </a:ext>
                  </a:extLst>
                </p:cNvPr>
                <p:cNvSpPr/>
                <p:nvPr/>
              </p:nvSpPr>
              <p:spPr>
                <a:xfrm>
                  <a:off x="1726900" y="2291125"/>
                  <a:ext cx="11800" cy="12425"/>
                </a:xfrm>
                <a:custGeom>
                  <a:avLst/>
                  <a:gdLst/>
                  <a:ahLst/>
                  <a:cxnLst/>
                  <a:rect l="l" t="t" r="r" b="b"/>
                  <a:pathLst>
                    <a:path w="472" h="497" extrusionOk="0">
                      <a:moveTo>
                        <a:pt x="190" y="1"/>
                      </a:moveTo>
                      <a:lnTo>
                        <a:pt x="172" y="46"/>
                      </a:lnTo>
                      <a:cubicBezTo>
                        <a:pt x="236" y="73"/>
                        <a:pt x="308" y="119"/>
                        <a:pt x="344" y="173"/>
                      </a:cubicBezTo>
                      <a:cubicBezTo>
                        <a:pt x="429" y="314"/>
                        <a:pt x="327" y="482"/>
                        <a:pt x="193" y="482"/>
                      </a:cubicBezTo>
                      <a:cubicBezTo>
                        <a:pt x="154" y="482"/>
                        <a:pt x="113" y="468"/>
                        <a:pt x="73" y="435"/>
                      </a:cubicBezTo>
                      <a:cubicBezTo>
                        <a:pt x="37" y="417"/>
                        <a:pt x="10" y="391"/>
                        <a:pt x="0" y="355"/>
                      </a:cubicBezTo>
                      <a:lnTo>
                        <a:pt x="0" y="355"/>
                      </a:lnTo>
                      <a:cubicBezTo>
                        <a:pt x="10" y="391"/>
                        <a:pt x="37" y="418"/>
                        <a:pt x="64" y="444"/>
                      </a:cubicBezTo>
                      <a:cubicBezTo>
                        <a:pt x="106" y="481"/>
                        <a:pt x="152" y="497"/>
                        <a:pt x="195" y="497"/>
                      </a:cubicBezTo>
                      <a:cubicBezTo>
                        <a:pt x="345" y="497"/>
                        <a:pt x="472" y="309"/>
                        <a:pt x="381" y="155"/>
                      </a:cubicBezTo>
                      <a:cubicBezTo>
                        <a:pt x="335" y="82"/>
                        <a:pt x="272" y="37"/>
                        <a:pt x="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268;p46">
                <a:extLst>
                  <a:ext uri="{FF2B5EF4-FFF2-40B4-BE49-F238E27FC236}">
                    <a16:creationId xmlns:a16="http://schemas.microsoft.com/office/drawing/2014/main" id="{8A7B073B-B4BA-AC3C-242C-26BA56FE228E}"/>
                  </a:ext>
                </a:extLst>
              </p:cNvPr>
              <p:cNvSpPr/>
              <p:nvPr/>
            </p:nvSpPr>
            <p:spPr>
              <a:xfrm>
                <a:off x="1640650" y="2197650"/>
                <a:ext cx="38500" cy="159375"/>
              </a:xfrm>
              <a:custGeom>
                <a:avLst/>
                <a:gdLst/>
                <a:ahLst/>
                <a:cxnLst/>
                <a:rect l="l" t="t" r="r" b="b"/>
                <a:pathLst>
                  <a:path w="1540" h="6375" fill="none" extrusionOk="0">
                    <a:moveTo>
                      <a:pt x="1458" y="6375"/>
                    </a:moveTo>
                    <a:cubicBezTo>
                      <a:pt x="1458" y="6375"/>
                      <a:pt x="1141" y="5016"/>
                      <a:pt x="716" y="3975"/>
                    </a:cubicBezTo>
                    <a:cubicBezTo>
                      <a:pt x="0" y="2255"/>
                      <a:pt x="1540" y="1168"/>
                      <a:pt x="1422" y="0"/>
                    </a:cubicBezTo>
                  </a:path>
                </a:pathLst>
              </a:custGeom>
              <a:solidFill>
                <a:schemeClr val="accent2"/>
              </a:solidFill>
              <a:ln w="5200" cap="flat" cmpd="sng">
                <a:solidFill>
                  <a:schemeClr val="accent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269;p46">
                <a:extLst>
                  <a:ext uri="{FF2B5EF4-FFF2-40B4-BE49-F238E27FC236}">
                    <a16:creationId xmlns:a16="http://schemas.microsoft.com/office/drawing/2014/main" id="{F87320AE-3079-9383-B403-609E63C0F1BE}"/>
                  </a:ext>
                </a:extLst>
              </p:cNvPr>
              <p:cNvSpPr/>
              <p:nvPr/>
            </p:nvSpPr>
            <p:spPr>
              <a:xfrm>
                <a:off x="1606475" y="2237525"/>
                <a:ext cx="50500" cy="43675"/>
              </a:xfrm>
              <a:custGeom>
                <a:avLst/>
                <a:gdLst/>
                <a:ahLst/>
                <a:cxnLst/>
                <a:rect l="l" t="t" r="r" b="b"/>
                <a:pathLst>
                  <a:path w="2020" h="1747" extrusionOk="0">
                    <a:moveTo>
                      <a:pt x="1176" y="0"/>
                    </a:moveTo>
                    <a:cubicBezTo>
                      <a:pt x="1101" y="0"/>
                      <a:pt x="1026" y="9"/>
                      <a:pt x="951" y="26"/>
                    </a:cubicBezTo>
                    <a:cubicBezTo>
                      <a:pt x="199" y="225"/>
                      <a:pt x="0" y="1067"/>
                      <a:pt x="127" y="1746"/>
                    </a:cubicBezTo>
                    <a:cubicBezTo>
                      <a:pt x="154" y="1113"/>
                      <a:pt x="263" y="334"/>
                      <a:pt x="987" y="144"/>
                    </a:cubicBezTo>
                    <a:cubicBezTo>
                      <a:pt x="1046" y="130"/>
                      <a:pt x="1106" y="123"/>
                      <a:pt x="1167" y="123"/>
                    </a:cubicBezTo>
                    <a:cubicBezTo>
                      <a:pt x="1340" y="123"/>
                      <a:pt x="1516" y="179"/>
                      <a:pt x="1657" y="280"/>
                    </a:cubicBezTo>
                    <a:cubicBezTo>
                      <a:pt x="1983" y="533"/>
                      <a:pt x="1893" y="1040"/>
                      <a:pt x="1802" y="1393"/>
                    </a:cubicBezTo>
                    <a:lnTo>
                      <a:pt x="1902" y="1420"/>
                    </a:lnTo>
                    <a:cubicBezTo>
                      <a:pt x="1956" y="1257"/>
                      <a:pt x="1992" y="1085"/>
                      <a:pt x="2001" y="913"/>
                    </a:cubicBezTo>
                    <a:cubicBezTo>
                      <a:pt x="2019" y="651"/>
                      <a:pt x="1965" y="334"/>
                      <a:pt x="1730" y="171"/>
                    </a:cubicBezTo>
                    <a:cubicBezTo>
                      <a:pt x="1566" y="59"/>
                      <a:pt x="1373" y="0"/>
                      <a:pt x="1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270;p46">
                <a:extLst>
                  <a:ext uri="{FF2B5EF4-FFF2-40B4-BE49-F238E27FC236}">
                    <a16:creationId xmlns:a16="http://schemas.microsoft.com/office/drawing/2014/main" id="{DD102EA6-0748-3A82-F928-FB3B77A31752}"/>
                  </a:ext>
                </a:extLst>
              </p:cNvPr>
              <p:cNvSpPr/>
              <p:nvPr/>
            </p:nvSpPr>
            <p:spPr>
              <a:xfrm>
                <a:off x="1629325" y="2261050"/>
                <a:ext cx="29675" cy="37350"/>
              </a:xfrm>
              <a:custGeom>
                <a:avLst/>
                <a:gdLst/>
                <a:ahLst/>
                <a:cxnLst/>
                <a:rect l="l" t="t" r="r" b="b"/>
                <a:pathLst>
                  <a:path w="1187" h="1494" extrusionOk="0">
                    <a:moveTo>
                      <a:pt x="411" y="0"/>
                    </a:moveTo>
                    <a:cubicBezTo>
                      <a:pt x="277" y="0"/>
                      <a:pt x="152" y="76"/>
                      <a:pt x="91" y="190"/>
                    </a:cubicBezTo>
                    <a:cubicBezTo>
                      <a:pt x="37" y="280"/>
                      <a:pt x="10" y="389"/>
                      <a:pt x="1" y="489"/>
                    </a:cubicBezTo>
                    <a:cubicBezTo>
                      <a:pt x="19" y="389"/>
                      <a:pt x="46" y="289"/>
                      <a:pt x="100" y="199"/>
                    </a:cubicBezTo>
                    <a:cubicBezTo>
                      <a:pt x="158" y="98"/>
                      <a:pt x="273" y="31"/>
                      <a:pt x="391" y="31"/>
                    </a:cubicBezTo>
                    <a:cubicBezTo>
                      <a:pt x="421" y="31"/>
                      <a:pt x="451" y="36"/>
                      <a:pt x="481" y="45"/>
                    </a:cubicBezTo>
                    <a:cubicBezTo>
                      <a:pt x="616" y="90"/>
                      <a:pt x="662" y="262"/>
                      <a:pt x="689" y="398"/>
                    </a:cubicBezTo>
                    <a:cubicBezTo>
                      <a:pt x="716" y="597"/>
                      <a:pt x="680" y="805"/>
                      <a:pt x="743" y="1005"/>
                    </a:cubicBezTo>
                    <a:cubicBezTo>
                      <a:pt x="807" y="1213"/>
                      <a:pt x="942" y="1394"/>
                      <a:pt x="1142" y="1494"/>
                    </a:cubicBezTo>
                    <a:lnTo>
                      <a:pt x="1142" y="1484"/>
                    </a:lnTo>
                    <a:lnTo>
                      <a:pt x="1187" y="1394"/>
                    </a:lnTo>
                    <a:cubicBezTo>
                      <a:pt x="1015" y="1322"/>
                      <a:pt x="879" y="1159"/>
                      <a:pt x="816" y="977"/>
                    </a:cubicBezTo>
                    <a:cubicBezTo>
                      <a:pt x="698" y="670"/>
                      <a:pt x="852" y="181"/>
                      <a:pt x="490" y="9"/>
                    </a:cubicBezTo>
                    <a:cubicBezTo>
                      <a:pt x="464" y="3"/>
                      <a:pt x="437" y="0"/>
                      <a:pt x="4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271;p46">
                <a:extLst>
                  <a:ext uri="{FF2B5EF4-FFF2-40B4-BE49-F238E27FC236}">
                    <a16:creationId xmlns:a16="http://schemas.microsoft.com/office/drawing/2014/main" id="{ABF1DA91-A0A8-AD50-F28D-3155B00BBB22}"/>
                  </a:ext>
                </a:extLst>
              </p:cNvPr>
              <p:cNvSpPr/>
              <p:nvPr/>
            </p:nvSpPr>
            <p:spPr>
              <a:xfrm>
                <a:off x="1627525" y="2210325"/>
                <a:ext cx="37375" cy="5850"/>
              </a:xfrm>
              <a:custGeom>
                <a:avLst/>
                <a:gdLst/>
                <a:ahLst/>
                <a:cxnLst/>
                <a:rect l="l" t="t" r="r" b="b"/>
                <a:pathLst>
                  <a:path w="1495" h="234" extrusionOk="0">
                    <a:moveTo>
                      <a:pt x="0" y="0"/>
                    </a:moveTo>
                    <a:lnTo>
                      <a:pt x="0" y="0"/>
                    </a:lnTo>
                    <a:cubicBezTo>
                      <a:pt x="26" y="21"/>
                      <a:pt x="59" y="35"/>
                      <a:pt x="93" y="47"/>
                    </a:cubicBezTo>
                    <a:lnTo>
                      <a:pt x="93" y="47"/>
                    </a:lnTo>
                    <a:cubicBezTo>
                      <a:pt x="62" y="33"/>
                      <a:pt x="31" y="17"/>
                      <a:pt x="0" y="0"/>
                    </a:cubicBezTo>
                    <a:close/>
                    <a:moveTo>
                      <a:pt x="93" y="47"/>
                    </a:moveTo>
                    <a:cubicBezTo>
                      <a:pt x="370" y="176"/>
                      <a:pt x="676" y="233"/>
                      <a:pt x="981" y="233"/>
                    </a:cubicBezTo>
                    <a:cubicBezTo>
                      <a:pt x="1154" y="233"/>
                      <a:pt x="1327" y="215"/>
                      <a:pt x="1494" y="181"/>
                    </a:cubicBezTo>
                    <a:lnTo>
                      <a:pt x="1467" y="82"/>
                    </a:lnTo>
                    <a:cubicBezTo>
                      <a:pt x="1267" y="138"/>
                      <a:pt x="1056" y="166"/>
                      <a:pt x="845" y="166"/>
                    </a:cubicBezTo>
                    <a:cubicBezTo>
                      <a:pt x="617" y="166"/>
                      <a:pt x="389" y="134"/>
                      <a:pt x="172" y="73"/>
                    </a:cubicBezTo>
                    <a:cubicBezTo>
                      <a:pt x="148" y="65"/>
                      <a:pt x="121" y="57"/>
                      <a:pt x="93" y="4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272;p46">
                <a:extLst>
                  <a:ext uri="{FF2B5EF4-FFF2-40B4-BE49-F238E27FC236}">
                    <a16:creationId xmlns:a16="http://schemas.microsoft.com/office/drawing/2014/main" id="{CC346E20-43E2-67EB-8327-FCBC1E04C145}"/>
                  </a:ext>
                </a:extLst>
              </p:cNvPr>
              <p:cNvSpPr/>
              <p:nvPr/>
            </p:nvSpPr>
            <p:spPr>
              <a:xfrm>
                <a:off x="1656050" y="2212350"/>
                <a:ext cx="15625" cy="24725"/>
              </a:xfrm>
              <a:custGeom>
                <a:avLst/>
                <a:gdLst/>
                <a:ahLst/>
                <a:cxnLst/>
                <a:rect l="l" t="t" r="r" b="b"/>
                <a:pathLst>
                  <a:path w="625" h="989" extrusionOk="0">
                    <a:moveTo>
                      <a:pt x="625" y="1"/>
                    </a:moveTo>
                    <a:lnTo>
                      <a:pt x="625" y="1"/>
                    </a:lnTo>
                    <a:cubicBezTo>
                      <a:pt x="480" y="19"/>
                      <a:pt x="353" y="55"/>
                      <a:pt x="236" y="137"/>
                    </a:cubicBezTo>
                    <a:cubicBezTo>
                      <a:pt x="55" y="254"/>
                      <a:pt x="0" y="481"/>
                      <a:pt x="45" y="680"/>
                    </a:cubicBezTo>
                    <a:cubicBezTo>
                      <a:pt x="64" y="798"/>
                      <a:pt x="118" y="943"/>
                      <a:pt x="245" y="979"/>
                    </a:cubicBezTo>
                    <a:cubicBezTo>
                      <a:pt x="269" y="986"/>
                      <a:pt x="293" y="989"/>
                      <a:pt x="317" y="989"/>
                    </a:cubicBezTo>
                    <a:cubicBezTo>
                      <a:pt x="356" y="989"/>
                      <a:pt x="396" y="981"/>
                      <a:pt x="435" y="970"/>
                    </a:cubicBezTo>
                    <a:lnTo>
                      <a:pt x="435" y="970"/>
                    </a:lnTo>
                    <a:cubicBezTo>
                      <a:pt x="411" y="977"/>
                      <a:pt x="386" y="980"/>
                      <a:pt x="363" y="980"/>
                    </a:cubicBezTo>
                    <a:cubicBezTo>
                      <a:pt x="326" y="980"/>
                      <a:pt x="291" y="972"/>
                      <a:pt x="263" y="961"/>
                    </a:cubicBezTo>
                    <a:cubicBezTo>
                      <a:pt x="100" y="879"/>
                      <a:pt x="100" y="653"/>
                      <a:pt x="127" y="499"/>
                    </a:cubicBezTo>
                    <a:cubicBezTo>
                      <a:pt x="168" y="300"/>
                      <a:pt x="378" y="207"/>
                      <a:pt x="566" y="207"/>
                    </a:cubicBezTo>
                    <a:cubicBezTo>
                      <a:pt x="583" y="207"/>
                      <a:pt x="599" y="208"/>
                      <a:pt x="616" y="209"/>
                    </a:cubicBezTo>
                    <a:lnTo>
                      <a:pt x="6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273;p46">
                <a:extLst>
                  <a:ext uri="{FF2B5EF4-FFF2-40B4-BE49-F238E27FC236}">
                    <a16:creationId xmlns:a16="http://schemas.microsoft.com/office/drawing/2014/main" id="{C0052816-1CBC-4FF2-7918-D33FC1D20347}"/>
                  </a:ext>
                </a:extLst>
              </p:cNvPr>
              <p:cNvSpPr/>
              <p:nvPr/>
            </p:nvSpPr>
            <p:spPr>
              <a:xfrm>
                <a:off x="1617100" y="2218700"/>
                <a:ext cx="26075" cy="22425"/>
              </a:xfrm>
              <a:custGeom>
                <a:avLst/>
                <a:gdLst/>
                <a:ahLst/>
                <a:cxnLst/>
                <a:rect l="l" t="t" r="r" b="b"/>
                <a:pathLst>
                  <a:path w="1043" h="897" extrusionOk="0">
                    <a:moveTo>
                      <a:pt x="37" y="0"/>
                    </a:moveTo>
                    <a:lnTo>
                      <a:pt x="37" y="0"/>
                    </a:lnTo>
                    <a:cubicBezTo>
                      <a:pt x="1" y="607"/>
                      <a:pt x="517" y="824"/>
                      <a:pt x="1024" y="897"/>
                    </a:cubicBezTo>
                    <a:lnTo>
                      <a:pt x="1042" y="797"/>
                    </a:lnTo>
                    <a:cubicBezTo>
                      <a:pt x="698" y="752"/>
                      <a:pt x="282" y="698"/>
                      <a:pt x="119" y="354"/>
                    </a:cubicBezTo>
                    <a:cubicBezTo>
                      <a:pt x="64" y="245"/>
                      <a:pt x="46" y="127"/>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274;p46">
                <a:extLst>
                  <a:ext uri="{FF2B5EF4-FFF2-40B4-BE49-F238E27FC236}">
                    <a16:creationId xmlns:a16="http://schemas.microsoft.com/office/drawing/2014/main" id="{E890E7C8-DD2D-40ED-5B8B-6ACF8B9F2866}"/>
                  </a:ext>
                </a:extLst>
              </p:cNvPr>
              <p:cNvSpPr/>
              <p:nvPr/>
            </p:nvSpPr>
            <p:spPr>
              <a:xfrm>
                <a:off x="1578850" y="2330075"/>
                <a:ext cx="103700" cy="109125"/>
              </a:xfrm>
              <a:custGeom>
                <a:avLst/>
                <a:gdLst/>
                <a:ahLst/>
                <a:cxnLst/>
                <a:rect l="l" t="t" r="r" b="b"/>
                <a:pathLst>
                  <a:path w="4148" h="4365" extrusionOk="0">
                    <a:moveTo>
                      <a:pt x="4048" y="0"/>
                    </a:moveTo>
                    <a:lnTo>
                      <a:pt x="4048" y="9"/>
                    </a:lnTo>
                    <a:lnTo>
                      <a:pt x="3840" y="27"/>
                    </a:lnTo>
                    <a:cubicBezTo>
                      <a:pt x="3894" y="1014"/>
                      <a:pt x="3441" y="1793"/>
                      <a:pt x="2445" y="1992"/>
                    </a:cubicBezTo>
                    <a:cubicBezTo>
                      <a:pt x="2047" y="2101"/>
                      <a:pt x="1667" y="2237"/>
                      <a:pt x="1286" y="2400"/>
                    </a:cubicBezTo>
                    <a:cubicBezTo>
                      <a:pt x="960" y="2554"/>
                      <a:pt x="580" y="2707"/>
                      <a:pt x="372" y="3033"/>
                    </a:cubicBezTo>
                    <a:cubicBezTo>
                      <a:pt x="191" y="3459"/>
                      <a:pt x="82" y="3912"/>
                      <a:pt x="1" y="4364"/>
                    </a:cubicBezTo>
                    <a:cubicBezTo>
                      <a:pt x="191" y="3984"/>
                      <a:pt x="363" y="3559"/>
                      <a:pt x="535" y="3169"/>
                    </a:cubicBezTo>
                    <a:cubicBezTo>
                      <a:pt x="707" y="2879"/>
                      <a:pt x="1069" y="2753"/>
                      <a:pt x="1377" y="2608"/>
                    </a:cubicBezTo>
                    <a:cubicBezTo>
                      <a:pt x="1875" y="2400"/>
                      <a:pt x="2400" y="2282"/>
                      <a:pt x="2907" y="2110"/>
                    </a:cubicBezTo>
                    <a:cubicBezTo>
                      <a:pt x="3758" y="1811"/>
                      <a:pt x="4148" y="851"/>
                      <a:pt x="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275;p46">
                <a:extLst>
                  <a:ext uri="{FF2B5EF4-FFF2-40B4-BE49-F238E27FC236}">
                    <a16:creationId xmlns:a16="http://schemas.microsoft.com/office/drawing/2014/main" id="{3A4E0DBD-605E-0AEB-2F67-449385E00FF3}"/>
                  </a:ext>
                </a:extLst>
              </p:cNvPr>
              <p:cNvSpPr/>
              <p:nvPr/>
            </p:nvSpPr>
            <p:spPr>
              <a:xfrm>
                <a:off x="1582700" y="2379425"/>
                <a:ext cx="60925" cy="103450"/>
              </a:xfrm>
              <a:custGeom>
                <a:avLst/>
                <a:gdLst/>
                <a:ahLst/>
                <a:cxnLst/>
                <a:rect l="l" t="t" r="r" b="b"/>
                <a:pathLst>
                  <a:path w="2437" h="4138" extrusionOk="0">
                    <a:moveTo>
                      <a:pt x="2364" y="0"/>
                    </a:moveTo>
                    <a:cubicBezTo>
                      <a:pt x="1956" y="163"/>
                      <a:pt x="1576" y="371"/>
                      <a:pt x="1241" y="652"/>
                    </a:cubicBezTo>
                    <a:cubicBezTo>
                      <a:pt x="897" y="933"/>
                      <a:pt x="652" y="1367"/>
                      <a:pt x="752" y="1820"/>
                    </a:cubicBezTo>
                    <a:cubicBezTo>
                      <a:pt x="806" y="2327"/>
                      <a:pt x="671" y="2879"/>
                      <a:pt x="327" y="3278"/>
                    </a:cubicBezTo>
                    <a:cubicBezTo>
                      <a:pt x="263" y="3350"/>
                      <a:pt x="182" y="3432"/>
                      <a:pt x="127" y="3522"/>
                    </a:cubicBezTo>
                    <a:cubicBezTo>
                      <a:pt x="1" y="3703"/>
                      <a:pt x="10" y="3930"/>
                      <a:pt x="37" y="4138"/>
                    </a:cubicBezTo>
                    <a:cubicBezTo>
                      <a:pt x="19" y="3930"/>
                      <a:pt x="19" y="3703"/>
                      <a:pt x="145" y="3531"/>
                    </a:cubicBezTo>
                    <a:cubicBezTo>
                      <a:pt x="272" y="3368"/>
                      <a:pt x="453" y="3242"/>
                      <a:pt x="553" y="3051"/>
                    </a:cubicBezTo>
                    <a:cubicBezTo>
                      <a:pt x="779" y="2680"/>
                      <a:pt x="888" y="2246"/>
                      <a:pt x="861" y="1811"/>
                    </a:cubicBezTo>
                    <a:cubicBezTo>
                      <a:pt x="834" y="1603"/>
                      <a:pt x="843" y="1413"/>
                      <a:pt x="951" y="1222"/>
                    </a:cubicBezTo>
                    <a:cubicBezTo>
                      <a:pt x="1259" y="697"/>
                      <a:pt x="1884" y="407"/>
                      <a:pt x="2436" y="199"/>
                    </a:cubicBezTo>
                    <a:lnTo>
                      <a:pt x="2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276;p46">
                <a:extLst>
                  <a:ext uri="{FF2B5EF4-FFF2-40B4-BE49-F238E27FC236}">
                    <a16:creationId xmlns:a16="http://schemas.microsoft.com/office/drawing/2014/main" id="{BE68856A-CE30-9A03-12F7-57661BD312E8}"/>
                  </a:ext>
                </a:extLst>
              </p:cNvPr>
              <p:cNvSpPr/>
              <p:nvPr/>
            </p:nvSpPr>
            <p:spPr>
              <a:xfrm>
                <a:off x="1632275" y="2273025"/>
                <a:ext cx="46425" cy="201250"/>
              </a:xfrm>
              <a:custGeom>
                <a:avLst/>
                <a:gdLst/>
                <a:ahLst/>
                <a:cxnLst/>
                <a:rect l="l" t="t" r="r" b="b"/>
                <a:pathLst>
                  <a:path w="1857" h="8050" fill="none" extrusionOk="0">
                    <a:moveTo>
                      <a:pt x="1757" y="0"/>
                    </a:moveTo>
                    <a:cubicBezTo>
                      <a:pt x="1757" y="0"/>
                      <a:pt x="1657" y="2201"/>
                      <a:pt x="960" y="2699"/>
                    </a:cubicBezTo>
                    <a:cubicBezTo>
                      <a:pt x="444" y="3070"/>
                      <a:pt x="0" y="3840"/>
                      <a:pt x="1006" y="4845"/>
                    </a:cubicBezTo>
                    <a:cubicBezTo>
                      <a:pt x="1857" y="5696"/>
                      <a:pt x="1757" y="7796"/>
                      <a:pt x="1558" y="8050"/>
                    </a:cubicBezTo>
                  </a:path>
                </a:pathLst>
              </a:custGeom>
              <a:solidFill>
                <a:schemeClr val="accent2"/>
              </a:solidFill>
              <a:ln w="5200" cap="flat" cmpd="sng">
                <a:solidFill>
                  <a:schemeClr val="accent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277;p46">
                <a:extLst>
                  <a:ext uri="{FF2B5EF4-FFF2-40B4-BE49-F238E27FC236}">
                    <a16:creationId xmlns:a16="http://schemas.microsoft.com/office/drawing/2014/main" id="{8F1F1BFF-C869-D389-B646-751DC4925707}"/>
                  </a:ext>
                </a:extLst>
              </p:cNvPr>
              <p:cNvSpPr/>
              <p:nvPr/>
            </p:nvSpPr>
            <p:spPr>
              <a:xfrm>
                <a:off x="1601950" y="2336850"/>
                <a:ext cx="47775" cy="46200"/>
              </a:xfrm>
              <a:custGeom>
                <a:avLst/>
                <a:gdLst/>
                <a:ahLst/>
                <a:cxnLst/>
                <a:rect l="l" t="t" r="r" b="b"/>
                <a:pathLst>
                  <a:path w="1911" h="1848" extrusionOk="0">
                    <a:moveTo>
                      <a:pt x="0" y="1"/>
                    </a:moveTo>
                    <a:lnTo>
                      <a:pt x="0" y="1"/>
                    </a:lnTo>
                    <a:cubicBezTo>
                      <a:pt x="45" y="218"/>
                      <a:pt x="91" y="444"/>
                      <a:pt x="217" y="635"/>
                    </a:cubicBezTo>
                    <a:cubicBezTo>
                      <a:pt x="281" y="734"/>
                      <a:pt x="371" y="825"/>
                      <a:pt x="489" y="870"/>
                    </a:cubicBezTo>
                    <a:cubicBezTo>
                      <a:pt x="589" y="915"/>
                      <a:pt x="706" y="915"/>
                      <a:pt x="815" y="961"/>
                    </a:cubicBezTo>
                    <a:cubicBezTo>
                      <a:pt x="1213" y="1124"/>
                      <a:pt x="1521" y="1486"/>
                      <a:pt x="1730" y="1848"/>
                    </a:cubicBezTo>
                    <a:lnTo>
                      <a:pt x="1911" y="1748"/>
                    </a:lnTo>
                    <a:cubicBezTo>
                      <a:pt x="1648" y="1359"/>
                      <a:pt x="1304" y="1006"/>
                      <a:pt x="842" y="870"/>
                    </a:cubicBezTo>
                    <a:cubicBezTo>
                      <a:pt x="734" y="834"/>
                      <a:pt x="616" y="834"/>
                      <a:pt x="516" y="798"/>
                    </a:cubicBezTo>
                    <a:cubicBezTo>
                      <a:pt x="190" y="680"/>
                      <a:pt x="91" y="30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278;p46">
                <a:extLst>
                  <a:ext uri="{FF2B5EF4-FFF2-40B4-BE49-F238E27FC236}">
                    <a16:creationId xmlns:a16="http://schemas.microsoft.com/office/drawing/2014/main" id="{EEBD5707-EB91-AE39-F96B-7AFDF7C678DC}"/>
                  </a:ext>
                </a:extLst>
              </p:cNvPr>
              <p:cNvSpPr/>
              <p:nvPr/>
            </p:nvSpPr>
            <p:spPr>
              <a:xfrm>
                <a:off x="1623675" y="2336625"/>
                <a:ext cx="6125" cy="26750"/>
              </a:xfrm>
              <a:custGeom>
                <a:avLst/>
                <a:gdLst/>
                <a:ahLst/>
                <a:cxnLst/>
                <a:rect l="l" t="t" r="r" b="b"/>
                <a:pathLst>
                  <a:path w="245" h="1070" extrusionOk="0">
                    <a:moveTo>
                      <a:pt x="28" y="1"/>
                    </a:moveTo>
                    <a:lnTo>
                      <a:pt x="28" y="1"/>
                    </a:lnTo>
                    <a:cubicBezTo>
                      <a:pt x="163" y="182"/>
                      <a:pt x="100" y="453"/>
                      <a:pt x="55" y="653"/>
                    </a:cubicBezTo>
                    <a:cubicBezTo>
                      <a:pt x="0" y="798"/>
                      <a:pt x="73" y="961"/>
                      <a:pt x="163" y="1069"/>
                    </a:cubicBezTo>
                    <a:lnTo>
                      <a:pt x="245" y="988"/>
                    </a:lnTo>
                    <a:cubicBezTo>
                      <a:pt x="181" y="933"/>
                      <a:pt x="127" y="861"/>
                      <a:pt x="109" y="788"/>
                    </a:cubicBezTo>
                    <a:cubicBezTo>
                      <a:pt x="100" y="616"/>
                      <a:pt x="163" y="444"/>
                      <a:pt x="127" y="254"/>
                    </a:cubicBezTo>
                    <a:cubicBezTo>
                      <a:pt x="118" y="164"/>
                      <a:pt x="100" y="64"/>
                      <a:pt x="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279;p46">
                <a:extLst>
                  <a:ext uri="{FF2B5EF4-FFF2-40B4-BE49-F238E27FC236}">
                    <a16:creationId xmlns:a16="http://schemas.microsoft.com/office/drawing/2014/main" id="{FF22CF27-EC07-44E8-9B3E-9029656E75CA}"/>
                  </a:ext>
                </a:extLst>
              </p:cNvPr>
              <p:cNvSpPr/>
              <p:nvPr/>
            </p:nvSpPr>
            <p:spPr>
              <a:xfrm>
                <a:off x="1640425" y="2322375"/>
                <a:ext cx="7275" cy="27875"/>
              </a:xfrm>
              <a:custGeom>
                <a:avLst/>
                <a:gdLst/>
                <a:ahLst/>
                <a:cxnLst/>
                <a:rect l="l" t="t" r="r" b="b"/>
                <a:pathLst>
                  <a:path w="291" h="1115" extrusionOk="0">
                    <a:moveTo>
                      <a:pt x="37" y="0"/>
                    </a:moveTo>
                    <a:cubicBezTo>
                      <a:pt x="19" y="100"/>
                      <a:pt x="0" y="200"/>
                      <a:pt x="37" y="290"/>
                    </a:cubicBezTo>
                    <a:cubicBezTo>
                      <a:pt x="73" y="381"/>
                      <a:pt x="154" y="444"/>
                      <a:pt x="182" y="544"/>
                    </a:cubicBezTo>
                    <a:cubicBezTo>
                      <a:pt x="245" y="707"/>
                      <a:pt x="200" y="915"/>
                      <a:pt x="154" y="1087"/>
                    </a:cubicBezTo>
                    <a:lnTo>
                      <a:pt x="254" y="1114"/>
                    </a:lnTo>
                    <a:cubicBezTo>
                      <a:pt x="281" y="1014"/>
                      <a:pt x="290" y="915"/>
                      <a:pt x="290" y="815"/>
                    </a:cubicBezTo>
                    <a:cubicBezTo>
                      <a:pt x="290" y="716"/>
                      <a:pt x="281" y="607"/>
                      <a:pt x="236" y="516"/>
                    </a:cubicBezTo>
                    <a:cubicBezTo>
                      <a:pt x="191" y="426"/>
                      <a:pt x="100" y="363"/>
                      <a:pt x="64" y="281"/>
                    </a:cubicBezTo>
                    <a:cubicBezTo>
                      <a:pt x="19" y="200"/>
                      <a:pt x="28" y="100"/>
                      <a:pt x="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280;p46">
                <a:extLst>
                  <a:ext uri="{FF2B5EF4-FFF2-40B4-BE49-F238E27FC236}">
                    <a16:creationId xmlns:a16="http://schemas.microsoft.com/office/drawing/2014/main" id="{9BEAC687-4C76-4F8F-B232-CE85A5171447}"/>
                  </a:ext>
                </a:extLst>
              </p:cNvPr>
              <p:cNvSpPr/>
              <p:nvPr/>
            </p:nvSpPr>
            <p:spPr>
              <a:xfrm>
                <a:off x="1598100" y="2367425"/>
                <a:ext cx="28550" cy="23775"/>
              </a:xfrm>
              <a:custGeom>
                <a:avLst/>
                <a:gdLst/>
                <a:ahLst/>
                <a:cxnLst/>
                <a:rect l="l" t="t" r="r" b="b"/>
                <a:pathLst>
                  <a:path w="1142" h="951" extrusionOk="0">
                    <a:moveTo>
                      <a:pt x="0" y="0"/>
                    </a:moveTo>
                    <a:cubicBezTo>
                      <a:pt x="82" y="208"/>
                      <a:pt x="91" y="426"/>
                      <a:pt x="163" y="643"/>
                    </a:cubicBezTo>
                    <a:cubicBezTo>
                      <a:pt x="163" y="652"/>
                      <a:pt x="163" y="661"/>
                      <a:pt x="190" y="679"/>
                    </a:cubicBezTo>
                    <a:cubicBezTo>
                      <a:pt x="471" y="833"/>
                      <a:pt x="797" y="869"/>
                      <a:pt x="1105" y="951"/>
                    </a:cubicBezTo>
                    <a:lnTo>
                      <a:pt x="1141" y="743"/>
                    </a:lnTo>
                    <a:cubicBezTo>
                      <a:pt x="860" y="697"/>
                      <a:pt x="553" y="670"/>
                      <a:pt x="281" y="580"/>
                    </a:cubicBezTo>
                    <a:lnTo>
                      <a:pt x="272" y="580"/>
                    </a:lnTo>
                    <a:cubicBezTo>
                      <a:pt x="172" y="389"/>
                      <a:pt x="118" y="18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281;p46">
                <a:extLst>
                  <a:ext uri="{FF2B5EF4-FFF2-40B4-BE49-F238E27FC236}">
                    <a16:creationId xmlns:a16="http://schemas.microsoft.com/office/drawing/2014/main" id="{B299E8E9-A24A-E6DC-3A0D-97BC18F6D051}"/>
                  </a:ext>
                </a:extLst>
              </p:cNvPr>
              <p:cNvSpPr/>
              <p:nvPr/>
            </p:nvSpPr>
            <p:spPr>
              <a:xfrm>
                <a:off x="1567750" y="2457825"/>
                <a:ext cx="114575" cy="165400"/>
              </a:xfrm>
              <a:custGeom>
                <a:avLst/>
                <a:gdLst/>
                <a:ahLst/>
                <a:cxnLst/>
                <a:rect l="l" t="t" r="r" b="b"/>
                <a:pathLst>
                  <a:path w="4583" h="6616" extrusionOk="0">
                    <a:moveTo>
                      <a:pt x="812" y="189"/>
                    </a:moveTo>
                    <a:cubicBezTo>
                      <a:pt x="974" y="189"/>
                      <a:pt x="1156" y="273"/>
                      <a:pt x="1250" y="404"/>
                    </a:cubicBezTo>
                    <a:cubicBezTo>
                      <a:pt x="1368" y="594"/>
                      <a:pt x="1359" y="821"/>
                      <a:pt x="1341" y="1056"/>
                    </a:cubicBezTo>
                    <a:cubicBezTo>
                      <a:pt x="1328" y="1292"/>
                      <a:pt x="1281" y="1530"/>
                      <a:pt x="1254" y="1768"/>
                    </a:cubicBezTo>
                    <a:lnTo>
                      <a:pt x="1254" y="1768"/>
                    </a:lnTo>
                    <a:cubicBezTo>
                      <a:pt x="1219" y="1778"/>
                      <a:pt x="1185" y="1788"/>
                      <a:pt x="1151" y="1799"/>
                    </a:cubicBezTo>
                    <a:cubicBezTo>
                      <a:pt x="1073" y="1829"/>
                      <a:pt x="1001" y="1843"/>
                      <a:pt x="933" y="1843"/>
                    </a:cubicBezTo>
                    <a:cubicBezTo>
                      <a:pt x="523" y="1843"/>
                      <a:pt x="310" y="1325"/>
                      <a:pt x="318" y="920"/>
                    </a:cubicBezTo>
                    <a:cubicBezTo>
                      <a:pt x="327" y="649"/>
                      <a:pt x="399" y="287"/>
                      <a:pt x="698" y="205"/>
                    </a:cubicBezTo>
                    <a:cubicBezTo>
                      <a:pt x="734" y="194"/>
                      <a:pt x="772" y="189"/>
                      <a:pt x="812" y="189"/>
                    </a:cubicBezTo>
                    <a:close/>
                    <a:moveTo>
                      <a:pt x="826" y="0"/>
                    </a:moveTo>
                    <a:cubicBezTo>
                      <a:pt x="668" y="0"/>
                      <a:pt x="514" y="55"/>
                      <a:pt x="399" y="178"/>
                    </a:cubicBezTo>
                    <a:cubicBezTo>
                      <a:pt x="1" y="613"/>
                      <a:pt x="82" y="1500"/>
                      <a:pt x="544" y="1871"/>
                    </a:cubicBezTo>
                    <a:cubicBezTo>
                      <a:pt x="659" y="1966"/>
                      <a:pt x="784" y="1999"/>
                      <a:pt x="911" y="1999"/>
                    </a:cubicBezTo>
                    <a:cubicBezTo>
                      <a:pt x="1019" y="1999"/>
                      <a:pt x="1129" y="1976"/>
                      <a:pt x="1239" y="1947"/>
                    </a:cubicBezTo>
                    <a:lnTo>
                      <a:pt x="1239" y="1947"/>
                    </a:lnTo>
                    <a:cubicBezTo>
                      <a:pt x="1227" y="2163"/>
                      <a:pt x="1245" y="2379"/>
                      <a:pt x="1332" y="2595"/>
                    </a:cubicBezTo>
                    <a:cubicBezTo>
                      <a:pt x="1477" y="2985"/>
                      <a:pt x="1948" y="3103"/>
                      <a:pt x="2319" y="3103"/>
                    </a:cubicBezTo>
                    <a:lnTo>
                      <a:pt x="2328" y="3093"/>
                    </a:lnTo>
                    <a:lnTo>
                      <a:pt x="2310" y="2704"/>
                    </a:lnTo>
                    <a:cubicBezTo>
                      <a:pt x="2260" y="2709"/>
                      <a:pt x="2210" y="2711"/>
                      <a:pt x="2162" y="2711"/>
                    </a:cubicBezTo>
                    <a:cubicBezTo>
                      <a:pt x="1919" y="2711"/>
                      <a:pt x="1703" y="2648"/>
                      <a:pt x="1613" y="2460"/>
                    </a:cubicBezTo>
                    <a:cubicBezTo>
                      <a:pt x="1536" y="2272"/>
                      <a:pt x="1515" y="2074"/>
                      <a:pt x="1518" y="1871"/>
                    </a:cubicBezTo>
                    <a:lnTo>
                      <a:pt x="1518" y="1871"/>
                    </a:lnTo>
                    <a:cubicBezTo>
                      <a:pt x="1532" y="1868"/>
                      <a:pt x="1545" y="1865"/>
                      <a:pt x="1558" y="1862"/>
                    </a:cubicBezTo>
                    <a:cubicBezTo>
                      <a:pt x="1957" y="1772"/>
                      <a:pt x="2364" y="1699"/>
                      <a:pt x="2763" y="1654"/>
                    </a:cubicBezTo>
                    <a:cubicBezTo>
                      <a:pt x="2784" y="1651"/>
                      <a:pt x="2807" y="1650"/>
                      <a:pt x="2830" y="1650"/>
                    </a:cubicBezTo>
                    <a:cubicBezTo>
                      <a:pt x="2886" y="1650"/>
                      <a:pt x="2947" y="1656"/>
                      <a:pt x="2998" y="1663"/>
                    </a:cubicBezTo>
                    <a:cubicBezTo>
                      <a:pt x="3460" y="1708"/>
                      <a:pt x="3867" y="2052"/>
                      <a:pt x="4003" y="2496"/>
                    </a:cubicBezTo>
                    <a:cubicBezTo>
                      <a:pt x="4103" y="2786"/>
                      <a:pt x="4066" y="3121"/>
                      <a:pt x="3922" y="3383"/>
                    </a:cubicBezTo>
                    <a:cubicBezTo>
                      <a:pt x="3768" y="3655"/>
                      <a:pt x="3514" y="3854"/>
                      <a:pt x="3215" y="3981"/>
                    </a:cubicBezTo>
                    <a:cubicBezTo>
                      <a:pt x="2618" y="4207"/>
                      <a:pt x="1966" y="4443"/>
                      <a:pt x="1441" y="4859"/>
                    </a:cubicBezTo>
                    <a:cubicBezTo>
                      <a:pt x="888" y="5276"/>
                      <a:pt x="544" y="5946"/>
                      <a:pt x="888" y="6616"/>
                    </a:cubicBezTo>
                    <a:cubicBezTo>
                      <a:pt x="445" y="5556"/>
                      <a:pt x="1495" y="4823"/>
                      <a:pt x="2355" y="4470"/>
                    </a:cubicBezTo>
                    <a:cubicBezTo>
                      <a:pt x="2645" y="4334"/>
                      <a:pt x="2980" y="4243"/>
                      <a:pt x="3279" y="4126"/>
                    </a:cubicBezTo>
                    <a:cubicBezTo>
                      <a:pt x="4401" y="3700"/>
                      <a:pt x="4583" y="2260"/>
                      <a:pt x="3514" y="1654"/>
                    </a:cubicBezTo>
                    <a:cubicBezTo>
                      <a:pt x="3309" y="1533"/>
                      <a:pt x="3075" y="1485"/>
                      <a:pt x="2843" y="1485"/>
                    </a:cubicBezTo>
                    <a:cubicBezTo>
                      <a:pt x="2727" y="1485"/>
                      <a:pt x="2612" y="1497"/>
                      <a:pt x="2500" y="1518"/>
                    </a:cubicBezTo>
                    <a:cubicBezTo>
                      <a:pt x="2174" y="1570"/>
                      <a:pt x="1848" y="1622"/>
                      <a:pt x="1526" y="1698"/>
                    </a:cubicBezTo>
                    <a:lnTo>
                      <a:pt x="1526" y="1698"/>
                    </a:lnTo>
                    <a:cubicBezTo>
                      <a:pt x="1552" y="1311"/>
                      <a:pt x="1628" y="913"/>
                      <a:pt x="1531" y="540"/>
                    </a:cubicBezTo>
                    <a:cubicBezTo>
                      <a:pt x="1477" y="220"/>
                      <a:pt x="1144" y="0"/>
                      <a:pt x="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282;p46">
                <a:extLst>
                  <a:ext uri="{FF2B5EF4-FFF2-40B4-BE49-F238E27FC236}">
                    <a16:creationId xmlns:a16="http://schemas.microsoft.com/office/drawing/2014/main" id="{B74676E1-135B-92FC-DBB7-A0540DEC63CC}"/>
                  </a:ext>
                </a:extLst>
              </p:cNvPr>
              <p:cNvSpPr/>
              <p:nvPr/>
            </p:nvSpPr>
            <p:spPr>
              <a:xfrm>
                <a:off x="1578625" y="2550325"/>
                <a:ext cx="44850" cy="58875"/>
              </a:xfrm>
              <a:custGeom>
                <a:avLst/>
                <a:gdLst/>
                <a:ahLst/>
                <a:cxnLst/>
                <a:rect l="l" t="t" r="r" b="b"/>
                <a:pathLst>
                  <a:path w="1794" h="2355" extrusionOk="0">
                    <a:moveTo>
                      <a:pt x="1766" y="0"/>
                    </a:moveTo>
                    <a:cubicBezTo>
                      <a:pt x="734" y="290"/>
                      <a:pt x="1" y="1268"/>
                      <a:pt x="154" y="2354"/>
                    </a:cubicBezTo>
                    <a:cubicBezTo>
                      <a:pt x="136" y="2101"/>
                      <a:pt x="154" y="1838"/>
                      <a:pt x="218" y="1594"/>
                    </a:cubicBezTo>
                    <a:cubicBezTo>
                      <a:pt x="408" y="860"/>
                      <a:pt x="1069" y="290"/>
                      <a:pt x="1793" y="109"/>
                    </a:cubicBezTo>
                    <a:lnTo>
                      <a:pt x="17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283;p46">
                <a:extLst>
                  <a:ext uri="{FF2B5EF4-FFF2-40B4-BE49-F238E27FC236}">
                    <a16:creationId xmlns:a16="http://schemas.microsoft.com/office/drawing/2014/main" id="{ED4F5F6B-9953-8EFF-08EC-4FE17D24298A}"/>
                  </a:ext>
                </a:extLst>
              </p:cNvPr>
              <p:cNvSpPr/>
              <p:nvPr/>
            </p:nvSpPr>
            <p:spPr>
              <a:xfrm>
                <a:off x="1578325" y="2518625"/>
                <a:ext cx="44025" cy="29650"/>
              </a:xfrm>
              <a:custGeom>
                <a:avLst/>
                <a:gdLst/>
                <a:ahLst/>
                <a:cxnLst/>
                <a:rect l="l" t="t" r="r" b="b"/>
                <a:pathLst>
                  <a:path w="1761" h="1186" extrusionOk="0">
                    <a:moveTo>
                      <a:pt x="239" y="1"/>
                    </a:moveTo>
                    <a:cubicBezTo>
                      <a:pt x="67" y="372"/>
                      <a:pt x="49" y="933"/>
                      <a:pt x="492" y="1132"/>
                    </a:cubicBezTo>
                    <a:cubicBezTo>
                      <a:pt x="608" y="1170"/>
                      <a:pt x="726" y="1185"/>
                      <a:pt x="844" y="1185"/>
                    </a:cubicBezTo>
                    <a:cubicBezTo>
                      <a:pt x="1153" y="1185"/>
                      <a:pt x="1466" y="1082"/>
                      <a:pt x="1760" y="997"/>
                    </a:cubicBezTo>
                    <a:lnTo>
                      <a:pt x="1724" y="897"/>
                    </a:lnTo>
                    <a:cubicBezTo>
                      <a:pt x="1534" y="978"/>
                      <a:pt x="1325" y="1042"/>
                      <a:pt x="1117" y="1078"/>
                    </a:cubicBezTo>
                    <a:cubicBezTo>
                      <a:pt x="993" y="1112"/>
                      <a:pt x="879" y="1128"/>
                      <a:pt x="778" y="1128"/>
                    </a:cubicBezTo>
                    <a:cubicBezTo>
                      <a:pt x="206" y="1128"/>
                      <a:pt x="1" y="623"/>
                      <a:pt x="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284;p46">
                <a:extLst>
                  <a:ext uri="{FF2B5EF4-FFF2-40B4-BE49-F238E27FC236}">
                    <a16:creationId xmlns:a16="http://schemas.microsoft.com/office/drawing/2014/main" id="{5579E002-0193-1F12-9996-78FE65FC7CB2}"/>
                  </a:ext>
                </a:extLst>
              </p:cNvPr>
              <p:cNvSpPr/>
              <p:nvPr/>
            </p:nvSpPr>
            <p:spPr>
              <a:xfrm>
                <a:off x="1581350" y="2547375"/>
                <a:ext cx="19475" cy="20625"/>
              </a:xfrm>
              <a:custGeom>
                <a:avLst/>
                <a:gdLst/>
                <a:ahLst/>
                <a:cxnLst/>
                <a:rect l="l" t="t" r="r" b="b"/>
                <a:pathLst>
                  <a:path w="779" h="825" extrusionOk="0">
                    <a:moveTo>
                      <a:pt x="761" y="0"/>
                    </a:moveTo>
                    <a:cubicBezTo>
                      <a:pt x="426" y="172"/>
                      <a:pt x="64" y="426"/>
                      <a:pt x="0" y="824"/>
                    </a:cubicBezTo>
                    <a:cubicBezTo>
                      <a:pt x="82" y="435"/>
                      <a:pt x="444" y="200"/>
                      <a:pt x="779" y="46"/>
                    </a:cubicBezTo>
                    <a:lnTo>
                      <a:pt x="7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285;p46">
                <a:extLst>
                  <a:ext uri="{FF2B5EF4-FFF2-40B4-BE49-F238E27FC236}">
                    <a16:creationId xmlns:a16="http://schemas.microsoft.com/office/drawing/2014/main" id="{B196BFA3-18A3-1AC7-65E0-B77D0A776FA1}"/>
                  </a:ext>
                </a:extLst>
              </p:cNvPr>
              <p:cNvSpPr/>
              <p:nvPr/>
            </p:nvSpPr>
            <p:spPr>
              <a:xfrm>
                <a:off x="1590400" y="2574525"/>
                <a:ext cx="29900" cy="31800"/>
              </a:xfrm>
              <a:custGeom>
                <a:avLst/>
                <a:gdLst/>
                <a:ahLst/>
                <a:cxnLst/>
                <a:rect l="l" t="t" r="r" b="b"/>
                <a:pathLst>
                  <a:path w="1196" h="1272" extrusionOk="0">
                    <a:moveTo>
                      <a:pt x="842" y="1"/>
                    </a:moveTo>
                    <a:cubicBezTo>
                      <a:pt x="553" y="300"/>
                      <a:pt x="0" y="1024"/>
                      <a:pt x="634" y="1260"/>
                    </a:cubicBezTo>
                    <a:cubicBezTo>
                      <a:pt x="666" y="1268"/>
                      <a:pt x="697" y="1272"/>
                      <a:pt x="729" y="1272"/>
                    </a:cubicBezTo>
                    <a:cubicBezTo>
                      <a:pt x="905" y="1272"/>
                      <a:pt x="1071" y="1149"/>
                      <a:pt x="1132" y="988"/>
                    </a:cubicBezTo>
                    <a:cubicBezTo>
                      <a:pt x="1168" y="906"/>
                      <a:pt x="1196" y="771"/>
                      <a:pt x="1105" y="707"/>
                    </a:cubicBezTo>
                    <a:lnTo>
                      <a:pt x="1105" y="707"/>
                    </a:lnTo>
                    <a:cubicBezTo>
                      <a:pt x="1187" y="780"/>
                      <a:pt x="1159" y="897"/>
                      <a:pt x="1114" y="979"/>
                    </a:cubicBezTo>
                    <a:cubicBezTo>
                      <a:pt x="1050" y="1133"/>
                      <a:pt x="901" y="1218"/>
                      <a:pt x="754" y="1218"/>
                    </a:cubicBezTo>
                    <a:cubicBezTo>
                      <a:pt x="633" y="1218"/>
                      <a:pt x="514" y="1160"/>
                      <a:pt x="444" y="1033"/>
                    </a:cubicBezTo>
                    <a:cubicBezTo>
                      <a:pt x="317" y="698"/>
                      <a:pt x="707" y="300"/>
                      <a:pt x="924" y="73"/>
                    </a:cubicBezTo>
                    <a:lnTo>
                      <a:pt x="915" y="73"/>
                    </a:lnTo>
                    <a:lnTo>
                      <a:pt x="8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286;p46">
                <a:extLst>
                  <a:ext uri="{FF2B5EF4-FFF2-40B4-BE49-F238E27FC236}">
                    <a16:creationId xmlns:a16="http://schemas.microsoft.com/office/drawing/2014/main" id="{14E741A5-A227-26F1-6C39-4DFB40EBFD33}"/>
                  </a:ext>
                </a:extLst>
              </p:cNvPr>
              <p:cNvSpPr/>
              <p:nvPr/>
            </p:nvSpPr>
            <p:spPr>
              <a:xfrm>
                <a:off x="1576125" y="2697900"/>
                <a:ext cx="57525" cy="303575"/>
              </a:xfrm>
              <a:custGeom>
                <a:avLst/>
                <a:gdLst/>
                <a:ahLst/>
                <a:cxnLst/>
                <a:rect l="l" t="t" r="r" b="b"/>
                <a:pathLst>
                  <a:path w="2301" h="12143" extrusionOk="0">
                    <a:moveTo>
                      <a:pt x="2111" y="1"/>
                    </a:moveTo>
                    <a:cubicBezTo>
                      <a:pt x="1377" y="1440"/>
                      <a:pt x="599" y="2943"/>
                      <a:pt x="580" y="4600"/>
                    </a:cubicBezTo>
                    <a:cubicBezTo>
                      <a:pt x="571" y="5144"/>
                      <a:pt x="662" y="5687"/>
                      <a:pt x="743" y="6221"/>
                    </a:cubicBezTo>
                    <a:cubicBezTo>
                      <a:pt x="870" y="7000"/>
                      <a:pt x="1033" y="7842"/>
                      <a:pt x="1187" y="8611"/>
                    </a:cubicBezTo>
                    <a:cubicBezTo>
                      <a:pt x="1529" y="9861"/>
                      <a:pt x="1049" y="11317"/>
                      <a:pt x="31" y="12126"/>
                    </a:cubicBezTo>
                    <a:lnTo>
                      <a:pt x="31" y="12126"/>
                    </a:lnTo>
                    <a:cubicBezTo>
                      <a:pt x="1232" y="11455"/>
                      <a:pt x="1755" y="9859"/>
                      <a:pt x="1413" y="8566"/>
                    </a:cubicBezTo>
                    <a:cubicBezTo>
                      <a:pt x="1269" y="7796"/>
                      <a:pt x="1124" y="6945"/>
                      <a:pt x="997" y="6185"/>
                    </a:cubicBezTo>
                    <a:cubicBezTo>
                      <a:pt x="906" y="5660"/>
                      <a:pt x="816" y="5134"/>
                      <a:pt x="834" y="4600"/>
                    </a:cubicBezTo>
                    <a:cubicBezTo>
                      <a:pt x="843" y="3541"/>
                      <a:pt x="1178" y="2518"/>
                      <a:pt x="1613" y="1549"/>
                    </a:cubicBezTo>
                    <a:cubicBezTo>
                      <a:pt x="1830" y="1060"/>
                      <a:pt x="2056" y="571"/>
                      <a:pt x="2301" y="100"/>
                    </a:cubicBezTo>
                    <a:lnTo>
                      <a:pt x="2111" y="1"/>
                    </a:lnTo>
                    <a:close/>
                    <a:moveTo>
                      <a:pt x="31" y="12126"/>
                    </a:moveTo>
                    <a:cubicBezTo>
                      <a:pt x="21" y="12132"/>
                      <a:pt x="11" y="12137"/>
                      <a:pt x="1" y="12143"/>
                    </a:cubicBezTo>
                    <a:lnTo>
                      <a:pt x="10" y="12143"/>
                    </a:lnTo>
                    <a:cubicBezTo>
                      <a:pt x="17" y="12137"/>
                      <a:pt x="24" y="12132"/>
                      <a:pt x="31" y="121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287;p46">
                <a:extLst>
                  <a:ext uri="{FF2B5EF4-FFF2-40B4-BE49-F238E27FC236}">
                    <a16:creationId xmlns:a16="http://schemas.microsoft.com/office/drawing/2014/main" id="{980BBE5B-CD7A-596D-2F12-539D5F4C09EC}"/>
                  </a:ext>
                </a:extLst>
              </p:cNvPr>
              <p:cNvSpPr/>
              <p:nvPr/>
            </p:nvSpPr>
            <p:spPr>
              <a:xfrm>
                <a:off x="1575000" y="2717600"/>
                <a:ext cx="69975" cy="273925"/>
              </a:xfrm>
              <a:custGeom>
                <a:avLst/>
                <a:gdLst/>
                <a:ahLst/>
                <a:cxnLst/>
                <a:rect l="l" t="t" r="r" b="b"/>
                <a:pathLst>
                  <a:path w="2799" h="10957" extrusionOk="0">
                    <a:moveTo>
                      <a:pt x="2445" y="0"/>
                    </a:moveTo>
                    <a:lnTo>
                      <a:pt x="2237" y="18"/>
                    </a:lnTo>
                    <a:cubicBezTo>
                      <a:pt x="2319" y="1223"/>
                      <a:pt x="2409" y="2454"/>
                      <a:pt x="2518" y="3658"/>
                    </a:cubicBezTo>
                    <a:cubicBezTo>
                      <a:pt x="2581" y="4383"/>
                      <a:pt x="2319" y="5071"/>
                      <a:pt x="2192" y="5786"/>
                    </a:cubicBezTo>
                    <a:cubicBezTo>
                      <a:pt x="2029" y="6574"/>
                      <a:pt x="1911" y="7389"/>
                      <a:pt x="1893" y="8204"/>
                    </a:cubicBezTo>
                    <a:cubicBezTo>
                      <a:pt x="1875" y="8358"/>
                      <a:pt x="1803" y="8484"/>
                      <a:pt x="1730" y="8620"/>
                    </a:cubicBezTo>
                    <a:cubicBezTo>
                      <a:pt x="1495" y="9037"/>
                      <a:pt x="1205" y="9426"/>
                      <a:pt x="906" y="9806"/>
                    </a:cubicBezTo>
                    <a:cubicBezTo>
                      <a:pt x="616" y="10196"/>
                      <a:pt x="318" y="10576"/>
                      <a:pt x="1" y="10956"/>
                    </a:cubicBezTo>
                    <a:cubicBezTo>
                      <a:pt x="372" y="10630"/>
                      <a:pt x="707" y="10277"/>
                      <a:pt x="1033" y="9906"/>
                    </a:cubicBezTo>
                    <a:cubicBezTo>
                      <a:pt x="1350" y="9535"/>
                      <a:pt x="1658" y="9154"/>
                      <a:pt x="1911" y="8729"/>
                    </a:cubicBezTo>
                    <a:cubicBezTo>
                      <a:pt x="2002" y="8575"/>
                      <a:pt x="2092" y="8394"/>
                      <a:pt x="2110" y="8213"/>
                    </a:cubicBezTo>
                    <a:cubicBezTo>
                      <a:pt x="2119" y="7896"/>
                      <a:pt x="2147" y="7579"/>
                      <a:pt x="2183" y="7262"/>
                    </a:cubicBezTo>
                    <a:cubicBezTo>
                      <a:pt x="2301" y="6166"/>
                      <a:pt x="2663" y="5125"/>
                      <a:pt x="2780" y="4021"/>
                    </a:cubicBezTo>
                    <a:cubicBezTo>
                      <a:pt x="2799" y="3758"/>
                      <a:pt x="2717" y="3188"/>
                      <a:pt x="2699" y="2916"/>
                    </a:cubicBezTo>
                    <a:lnTo>
                      <a:pt x="24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288;p46">
                <a:extLst>
                  <a:ext uri="{FF2B5EF4-FFF2-40B4-BE49-F238E27FC236}">
                    <a16:creationId xmlns:a16="http://schemas.microsoft.com/office/drawing/2014/main" id="{F34C9E75-F042-E18D-1764-11A87C013508}"/>
                  </a:ext>
                </a:extLst>
              </p:cNvPr>
              <p:cNvSpPr/>
              <p:nvPr/>
            </p:nvSpPr>
            <p:spPr>
              <a:xfrm>
                <a:off x="1622550" y="2761275"/>
                <a:ext cx="16550" cy="89000"/>
              </a:xfrm>
              <a:custGeom>
                <a:avLst/>
                <a:gdLst/>
                <a:ahLst/>
                <a:cxnLst/>
                <a:rect l="l" t="t" r="r" b="b"/>
                <a:pathLst>
                  <a:path w="662" h="3560" extrusionOk="0">
                    <a:moveTo>
                      <a:pt x="453" y="1"/>
                    </a:moveTo>
                    <a:cubicBezTo>
                      <a:pt x="462" y="300"/>
                      <a:pt x="453" y="598"/>
                      <a:pt x="444" y="906"/>
                    </a:cubicBezTo>
                    <a:cubicBezTo>
                      <a:pt x="417" y="1278"/>
                      <a:pt x="399" y="1649"/>
                      <a:pt x="299" y="2011"/>
                    </a:cubicBezTo>
                    <a:cubicBezTo>
                      <a:pt x="217" y="2219"/>
                      <a:pt x="109" y="2427"/>
                      <a:pt x="82" y="2654"/>
                    </a:cubicBezTo>
                    <a:cubicBezTo>
                      <a:pt x="18" y="2953"/>
                      <a:pt x="0" y="3260"/>
                      <a:pt x="45" y="3559"/>
                    </a:cubicBezTo>
                    <a:cubicBezTo>
                      <a:pt x="0" y="3025"/>
                      <a:pt x="163" y="2518"/>
                      <a:pt x="408" y="2047"/>
                    </a:cubicBezTo>
                    <a:cubicBezTo>
                      <a:pt x="607" y="1386"/>
                      <a:pt x="625" y="689"/>
                      <a:pt x="6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289;p46">
                <a:extLst>
                  <a:ext uri="{FF2B5EF4-FFF2-40B4-BE49-F238E27FC236}">
                    <a16:creationId xmlns:a16="http://schemas.microsoft.com/office/drawing/2014/main" id="{E197FAA3-4C4D-2C59-144F-373007A64F84}"/>
                  </a:ext>
                </a:extLst>
              </p:cNvPr>
              <p:cNvSpPr/>
              <p:nvPr/>
            </p:nvSpPr>
            <p:spPr>
              <a:xfrm>
                <a:off x="1630000" y="2603975"/>
                <a:ext cx="24250" cy="165025"/>
              </a:xfrm>
              <a:custGeom>
                <a:avLst/>
                <a:gdLst/>
                <a:ahLst/>
                <a:cxnLst/>
                <a:rect l="l" t="t" r="r" b="b"/>
                <a:pathLst>
                  <a:path w="970" h="6601" extrusionOk="0">
                    <a:moveTo>
                      <a:pt x="200" y="0"/>
                    </a:moveTo>
                    <a:cubicBezTo>
                      <a:pt x="200" y="0"/>
                      <a:pt x="200" y="1"/>
                      <a:pt x="200" y="1"/>
                    </a:cubicBezTo>
                    <a:lnTo>
                      <a:pt x="200" y="1"/>
                    </a:lnTo>
                    <a:lnTo>
                      <a:pt x="209" y="0"/>
                    </a:lnTo>
                    <a:close/>
                    <a:moveTo>
                      <a:pt x="200" y="1"/>
                    </a:moveTo>
                    <a:lnTo>
                      <a:pt x="1" y="18"/>
                    </a:lnTo>
                    <a:cubicBezTo>
                      <a:pt x="91" y="715"/>
                      <a:pt x="191" y="1422"/>
                      <a:pt x="481" y="2074"/>
                    </a:cubicBezTo>
                    <a:cubicBezTo>
                      <a:pt x="707" y="2436"/>
                      <a:pt x="743" y="2843"/>
                      <a:pt x="725" y="3260"/>
                    </a:cubicBezTo>
                    <a:cubicBezTo>
                      <a:pt x="698" y="3812"/>
                      <a:pt x="599" y="4364"/>
                      <a:pt x="608" y="4926"/>
                    </a:cubicBezTo>
                    <a:cubicBezTo>
                      <a:pt x="617" y="5487"/>
                      <a:pt x="653" y="6048"/>
                      <a:pt x="698" y="6601"/>
                    </a:cubicBezTo>
                    <a:cubicBezTo>
                      <a:pt x="671" y="6048"/>
                      <a:pt x="653" y="5487"/>
                      <a:pt x="662" y="4935"/>
                    </a:cubicBezTo>
                    <a:cubicBezTo>
                      <a:pt x="662" y="4093"/>
                      <a:pt x="970" y="3251"/>
                      <a:pt x="780" y="2409"/>
                    </a:cubicBezTo>
                    <a:cubicBezTo>
                      <a:pt x="752" y="2345"/>
                      <a:pt x="734" y="2273"/>
                      <a:pt x="698" y="2200"/>
                    </a:cubicBezTo>
                    <a:cubicBezTo>
                      <a:pt x="354" y="1530"/>
                      <a:pt x="291" y="743"/>
                      <a:pt x="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290;p46">
                <a:extLst>
                  <a:ext uri="{FF2B5EF4-FFF2-40B4-BE49-F238E27FC236}">
                    <a16:creationId xmlns:a16="http://schemas.microsoft.com/office/drawing/2014/main" id="{CB0755CD-7655-1525-2E35-90262D1C74A2}"/>
                  </a:ext>
                </a:extLst>
              </p:cNvPr>
              <p:cNvSpPr/>
              <p:nvPr/>
            </p:nvSpPr>
            <p:spPr>
              <a:xfrm>
                <a:off x="1587225" y="2966150"/>
                <a:ext cx="32175" cy="59100"/>
              </a:xfrm>
              <a:custGeom>
                <a:avLst/>
                <a:gdLst/>
                <a:ahLst/>
                <a:cxnLst/>
                <a:rect l="l" t="t" r="r" b="b"/>
                <a:pathLst>
                  <a:path w="1287" h="2364" extrusionOk="0">
                    <a:moveTo>
                      <a:pt x="1187" y="0"/>
                    </a:moveTo>
                    <a:cubicBezTo>
                      <a:pt x="1042" y="453"/>
                      <a:pt x="861" y="897"/>
                      <a:pt x="625" y="1304"/>
                    </a:cubicBezTo>
                    <a:cubicBezTo>
                      <a:pt x="508" y="1512"/>
                      <a:pt x="372" y="1711"/>
                      <a:pt x="218" y="1893"/>
                    </a:cubicBezTo>
                    <a:cubicBezTo>
                      <a:pt x="136" y="1974"/>
                      <a:pt x="64" y="2128"/>
                      <a:pt x="155" y="2228"/>
                    </a:cubicBezTo>
                    <a:cubicBezTo>
                      <a:pt x="245" y="2318"/>
                      <a:pt x="372" y="2345"/>
                      <a:pt x="490" y="2363"/>
                    </a:cubicBezTo>
                    <a:cubicBezTo>
                      <a:pt x="218" y="2318"/>
                      <a:pt x="1" y="2164"/>
                      <a:pt x="236" y="1911"/>
                    </a:cubicBezTo>
                    <a:cubicBezTo>
                      <a:pt x="399" y="1730"/>
                      <a:pt x="544" y="1539"/>
                      <a:pt x="671" y="1331"/>
                    </a:cubicBezTo>
                    <a:cubicBezTo>
                      <a:pt x="924" y="924"/>
                      <a:pt x="1123" y="489"/>
                      <a:pt x="1286" y="27"/>
                    </a:cubicBezTo>
                    <a:lnTo>
                      <a:pt x="11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291;p46">
                <a:extLst>
                  <a:ext uri="{FF2B5EF4-FFF2-40B4-BE49-F238E27FC236}">
                    <a16:creationId xmlns:a16="http://schemas.microsoft.com/office/drawing/2014/main" id="{7D42B897-3A63-D794-16B5-35A65C7B7178}"/>
                  </a:ext>
                </a:extLst>
              </p:cNvPr>
              <p:cNvSpPr/>
              <p:nvPr/>
            </p:nvSpPr>
            <p:spPr>
              <a:xfrm>
                <a:off x="1601950" y="2904125"/>
                <a:ext cx="31025" cy="115450"/>
              </a:xfrm>
              <a:custGeom>
                <a:avLst/>
                <a:gdLst/>
                <a:ahLst/>
                <a:cxnLst/>
                <a:rect l="l" t="t" r="r" b="b"/>
                <a:pathLst>
                  <a:path w="1241" h="4618" extrusionOk="0">
                    <a:moveTo>
                      <a:pt x="878" y="0"/>
                    </a:moveTo>
                    <a:lnTo>
                      <a:pt x="670" y="45"/>
                    </a:lnTo>
                    <a:cubicBezTo>
                      <a:pt x="951" y="1395"/>
                      <a:pt x="1241" y="2943"/>
                      <a:pt x="390" y="4156"/>
                    </a:cubicBezTo>
                    <a:cubicBezTo>
                      <a:pt x="295" y="4298"/>
                      <a:pt x="187" y="4447"/>
                      <a:pt x="59" y="4566"/>
                    </a:cubicBezTo>
                    <a:lnTo>
                      <a:pt x="59" y="4566"/>
                    </a:lnTo>
                    <a:cubicBezTo>
                      <a:pt x="649" y="4033"/>
                      <a:pt x="1007" y="3252"/>
                      <a:pt x="1069" y="2454"/>
                    </a:cubicBezTo>
                    <a:cubicBezTo>
                      <a:pt x="1123" y="1630"/>
                      <a:pt x="1014" y="815"/>
                      <a:pt x="878" y="0"/>
                    </a:cubicBezTo>
                    <a:close/>
                    <a:moveTo>
                      <a:pt x="59" y="4566"/>
                    </a:moveTo>
                    <a:lnTo>
                      <a:pt x="59" y="4566"/>
                    </a:lnTo>
                    <a:cubicBezTo>
                      <a:pt x="40" y="4584"/>
                      <a:pt x="20" y="4601"/>
                      <a:pt x="0" y="4618"/>
                    </a:cubicBezTo>
                    <a:cubicBezTo>
                      <a:pt x="20" y="4601"/>
                      <a:pt x="40" y="4584"/>
                      <a:pt x="59" y="45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292;p46">
                <a:extLst>
                  <a:ext uri="{FF2B5EF4-FFF2-40B4-BE49-F238E27FC236}">
                    <a16:creationId xmlns:a16="http://schemas.microsoft.com/office/drawing/2014/main" id="{F547637E-E5FD-65CC-72B1-351129829A99}"/>
                  </a:ext>
                </a:extLst>
              </p:cNvPr>
              <p:cNvSpPr/>
              <p:nvPr/>
            </p:nvSpPr>
            <p:spPr>
              <a:xfrm>
                <a:off x="1639075" y="2531975"/>
                <a:ext cx="34200" cy="178400"/>
              </a:xfrm>
              <a:custGeom>
                <a:avLst/>
                <a:gdLst/>
                <a:ahLst/>
                <a:cxnLst/>
                <a:rect l="l" t="t" r="r" b="b"/>
                <a:pathLst>
                  <a:path w="1368" h="7136" extrusionOk="0">
                    <a:moveTo>
                      <a:pt x="1213" y="1"/>
                    </a:moveTo>
                    <a:cubicBezTo>
                      <a:pt x="1141" y="300"/>
                      <a:pt x="1041" y="598"/>
                      <a:pt x="915" y="879"/>
                    </a:cubicBezTo>
                    <a:cubicBezTo>
                      <a:pt x="788" y="1169"/>
                      <a:pt x="589" y="1413"/>
                      <a:pt x="444" y="1703"/>
                    </a:cubicBezTo>
                    <a:cubicBezTo>
                      <a:pt x="236" y="2129"/>
                      <a:pt x="63" y="2617"/>
                      <a:pt x="172" y="3097"/>
                    </a:cubicBezTo>
                    <a:cubicBezTo>
                      <a:pt x="236" y="3414"/>
                      <a:pt x="399" y="3695"/>
                      <a:pt x="516" y="3985"/>
                    </a:cubicBezTo>
                    <a:cubicBezTo>
                      <a:pt x="652" y="4419"/>
                      <a:pt x="715" y="4917"/>
                      <a:pt x="580" y="5352"/>
                    </a:cubicBezTo>
                    <a:cubicBezTo>
                      <a:pt x="471" y="5651"/>
                      <a:pt x="308" y="5922"/>
                      <a:pt x="172" y="6212"/>
                    </a:cubicBezTo>
                    <a:cubicBezTo>
                      <a:pt x="45" y="6502"/>
                      <a:pt x="0" y="6828"/>
                      <a:pt x="63" y="7136"/>
                    </a:cubicBezTo>
                    <a:cubicBezTo>
                      <a:pt x="9" y="6828"/>
                      <a:pt x="54" y="6502"/>
                      <a:pt x="190" y="6221"/>
                    </a:cubicBezTo>
                    <a:cubicBezTo>
                      <a:pt x="326" y="5931"/>
                      <a:pt x="498" y="5669"/>
                      <a:pt x="616" y="5370"/>
                    </a:cubicBezTo>
                    <a:cubicBezTo>
                      <a:pt x="734" y="5071"/>
                      <a:pt x="715" y="4736"/>
                      <a:pt x="688" y="4428"/>
                    </a:cubicBezTo>
                    <a:cubicBezTo>
                      <a:pt x="661" y="4111"/>
                      <a:pt x="534" y="3804"/>
                      <a:pt x="399" y="3523"/>
                    </a:cubicBezTo>
                    <a:cubicBezTo>
                      <a:pt x="109" y="2934"/>
                      <a:pt x="254" y="2301"/>
                      <a:pt x="552" y="1757"/>
                    </a:cubicBezTo>
                    <a:cubicBezTo>
                      <a:pt x="706" y="1477"/>
                      <a:pt x="906" y="1232"/>
                      <a:pt x="1041" y="942"/>
                    </a:cubicBezTo>
                    <a:cubicBezTo>
                      <a:pt x="1177" y="653"/>
                      <a:pt x="1286" y="354"/>
                      <a:pt x="1367" y="37"/>
                    </a:cubicBezTo>
                    <a:lnTo>
                      <a:pt x="12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293;p46">
                <a:extLst>
                  <a:ext uri="{FF2B5EF4-FFF2-40B4-BE49-F238E27FC236}">
                    <a16:creationId xmlns:a16="http://schemas.microsoft.com/office/drawing/2014/main" id="{F892A869-9BC4-46A8-9DA5-3A944A434843}"/>
                  </a:ext>
                </a:extLst>
              </p:cNvPr>
              <p:cNvSpPr/>
              <p:nvPr/>
            </p:nvSpPr>
            <p:spPr>
              <a:xfrm>
                <a:off x="1643450" y="2561850"/>
                <a:ext cx="19625" cy="44175"/>
              </a:xfrm>
              <a:custGeom>
                <a:avLst/>
                <a:gdLst/>
                <a:ahLst/>
                <a:cxnLst/>
                <a:rect l="l" t="t" r="r" b="b"/>
                <a:pathLst>
                  <a:path w="785" h="1767" extrusionOk="0">
                    <a:moveTo>
                      <a:pt x="613" y="1"/>
                    </a:moveTo>
                    <a:cubicBezTo>
                      <a:pt x="526" y="287"/>
                      <a:pt x="0" y="1767"/>
                      <a:pt x="542" y="1767"/>
                    </a:cubicBezTo>
                    <a:cubicBezTo>
                      <a:pt x="566" y="1767"/>
                      <a:pt x="593" y="1764"/>
                      <a:pt x="622" y="1757"/>
                    </a:cubicBezTo>
                    <a:cubicBezTo>
                      <a:pt x="703" y="1721"/>
                      <a:pt x="776" y="1640"/>
                      <a:pt x="785" y="1540"/>
                    </a:cubicBezTo>
                    <a:lnTo>
                      <a:pt x="785" y="1540"/>
                    </a:lnTo>
                    <a:cubicBezTo>
                      <a:pt x="776" y="1640"/>
                      <a:pt x="694" y="1712"/>
                      <a:pt x="613" y="1748"/>
                    </a:cubicBezTo>
                    <a:cubicBezTo>
                      <a:pt x="590" y="1753"/>
                      <a:pt x="569" y="1755"/>
                      <a:pt x="550" y="1755"/>
                    </a:cubicBezTo>
                    <a:cubicBezTo>
                      <a:pt x="33" y="1755"/>
                      <a:pt x="625" y="290"/>
                      <a:pt x="712" y="37"/>
                    </a:cubicBezTo>
                    <a:lnTo>
                      <a:pt x="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294;p46">
                <a:extLst>
                  <a:ext uri="{FF2B5EF4-FFF2-40B4-BE49-F238E27FC236}">
                    <a16:creationId xmlns:a16="http://schemas.microsoft.com/office/drawing/2014/main" id="{15699540-C0CE-6A81-8306-62B35DE35269}"/>
                  </a:ext>
                </a:extLst>
              </p:cNvPr>
              <p:cNvSpPr/>
              <p:nvPr/>
            </p:nvSpPr>
            <p:spPr>
              <a:xfrm>
                <a:off x="1591750" y="2662150"/>
                <a:ext cx="42575" cy="57150"/>
              </a:xfrm>
              <a:custGeom>
                <a:avLst/>
                <a:gdLst/>
                <a:ahLst/>
                <a:cxnLst/>
                <a:rect l="l" t="t" r="r" b="b"/>
                <a:pathLst>
                  <a:path w="1703" h="2286" extrusionOk="0">
                    <a:moveTo>
                      <a:pt x="1" y="0"/>
                    </a:moveTo>
                    <a:lnTo>
                      <a:pt x="1" y="0"/>
                    </a:lnTo>
                    <a:cubicBezTo>
                      <a:pt x="46" y="109"/>
                      <a:pt x="37" y="217"/>
                      <a:pt x="73" y="326"/>
                    </a:cubicBezTo>
                    <a:cubicBezTo>
                      <a:pt x="109" y="435"/>
                      <a:pt x="191" y="516"/>
                      <a:pt x="281" y="580"/>
                    </a:cubicBezTo>
                    <a:cubicBezTo>
                      <a:pt x="499" y="752"/>
                      <a:pt x="1458" y="815"/>
                      <a:pt x="1123" y="1231"/>
                    </a:cubicBezTo>
                    <a:cubicBezTo>
                      <a:pt x="861" y="1530"/>
                      <a:pt x="318" y="1476"/>
                      <a:pt x="155" y="1874"/>
                    </a:cubicBezTo>
                    <a:cubicBezTo>
                      <a:pt x="91" y="2101"/>
                      <a:pt x="336" y="2227"/>
                      <a:pt x="517" y="2273"/>
                    </a:cubicBezTo>
                    <a:cubicBezTo>
                      <a:pt x="564" y="2281"/>
                      <a:pt x="610" y="2285"/>
                      <a:pt x="654" y="2285"/>
                    </a:cubicBezTo>
                    <a:cubicBezTo>
                      <a:pt x="1219" y="2285"/>
                      <a:pt x="1535" y="1621"/>
                      <a:pt x="1703" y="1159"/>
                    </a:cubicBezTo>
                    <a:lnTo>
                      <a:pt x="1504" y="1096"/>
                    </a:lnTo>
                    <a:cubicBezTo>
                      <a:pt x="1440" y="1295"/>
                      <a:pt x="1359" y="1494"/>
                      <a:pt x="1250" y="1675"/>
                    </a:cubicBezTo>
                    <a:cubicBezTo>
                      <a:pt x="1113" y="1902"/>
                      <a:pt x="910" y="2129"/>
                      <a:pt x="648" y="2129"/>
                    </a:cubicBezTo>
                    <a:cubicBezTo>
                      <a:pt x="617" y="2129"/>
                      <a:pt x="586" y="2125"/>
                      <a:pt x="553" y="2119"/>
                    </a:cubicBezTo>
                    <a:cubicBezTo>
                      <a:pt x="82" y="2019"/>
                      <a:pt x="300" y="1766"/>
                      <a:pt x="598" y="1630"/>
                    </a:cubicBezTo>
                    <a:cubicBezTo>
                      <a:pt x="788" y="1548"/>
                      <a:pt x="1024" y="1467"/>
                      <a:pt x="1178" y="1286"/>
                    </a:cubicBezTo>
                    <a:cubicBezTo>
                      <a:pt x="1395" y="1041"/>
                      <a:pt x="1160" y="833"/>
                      <a:pt x="915" y="761"/>
                    </a:cubicBezTo>
                    <a:cubicBezTo>
                      <a:pt x="625" y="661"/>
                      <a:pt x="218" y="643"/>
                      <a:pt x="82" y="326"/>
                    </a:cubicBezTo>
                    <a:cubicBezTo>
                      <a:pt x="46" y="217"/>
                      <a:pt x="46" y="10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295;p46">
                <a:extLst>
                  <a:ext uri="{FF2B5EF4-FFF2-40B4-BE49-F238E27FC236}">
                    <a16:creationId xmlns:a16="http://schemas.microsoft.com/office/drawing/2014/main" id="{C4539F13-157F-59B8-B437-C9F41B3A8C4B}"/>
                  </a:ext>
                </a:extLst>
              </p:cNvPr>
              <p:cNvSpPr/>
              <p:nvPr/>
            </p:nvSpPr>
            <p:spPr>
              <a:xfrm>
                <a:off x="1588350" y="2653500"/>
                <a:ext cx="32625" cy="31750"/>
              </a:xfrm>
              <a:custGeom>
                <a:avLst/>
                <a:gdLst/>
                <a:ahLst/>
                <a:cxnLst/>
                <a:rect l="l" t="t" r="r" b="b"/>
                <a:pathLst>
                  <a:path w="1305" h="1270" extrusionOk="0">
                    <a:moveTo>
                      <a:pt x="802" y="1"/>
                    </a:moveTo>
                    <a:cubicBezTo>
                      <a:pt x="765" y="1"/>
                      <a:pt x="727" y="7"/>
                      <a:pt x="689" y="20"/>
                    </a:cubicBezTo>
                    <a:cubicBezTo>
                      <a:pt x="1" y="400"/>
                      <a:pt x="879" y="1061"/>
                      <a:pt x="1278" y="1270"/>
                    </a:cubicBezTo>
                    <a:lnTo>
                      <a:pt x="1305" y="1224"/>
                    </a:lnTo>
                    <a:cubicBezTo>
                      <a:pt x="1160" y="1152"/>
                      <a:pt x="1024" y="1061"/>
                      <a:pt x="897" y="962"/>
                    </a:cubicBezTo>
                    <a:cubicBezTo>
                      <a:pt x="716" y="817"/>
                      <a:pt x="499" y="654"/>
                      <a:pt x="463" y="409"/>
                    </a:cubicBezTo>
                    <a:cubicBezTo>
                      <a:pt x="445" y="255"/>
                      <a:pt x="544" y="93"/>
                      <a:pt x="689" y="29"/>
                    </a:cubicBezTo>
                    <a:cubicBezTo>
                      <a:pt x="730" y="11"/>
                      <a:pt x="771" y="2"/>
                      <a:pt x="810" y="2"/>
                    </a:cubicBezTo>
                    <a:cubicBezTo>
                      <a:pt x="850" y="2"/>
                      <a:pt x="888" y="11"/>
                      <a:pt x="924" y="29"/>
                    </a:cubicBezTo>
                    <a:lnTo>
                      <a:pt x="924" y="29"/>
                    </a:lnTo>
                    <a:cubicBezTo>
                      <a:pt x="885" y="10"/>
                      <a:pt x="844" y="1"/>
                      <a:pt x="8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296;p46">
                <a:extLst>
                  <a:ext uri="{FF2B5EF4-FFF2-40B4-BE49-F238E27FC236}">
                    <a16:creationId xmlns:a16="http://schemas.microsoft.com/office/drawing/2014/main" id="{FDEB4C12-652C-423A-A1FB-CB34525AB550}"/>
                  </a:ext>
                </a:extLst>
              </p:cNvPr>
              <p:cNvSpPr/>
              <p:nvPr/>
            </p:nvSpPr>
            <p:spPr>
              <a:xfrm>
                <a:off x="1588350" y="2715550"/>
                <a:ext cx="26750" cy="33350"/>
              </a:xfrm>
              <a:custGeom>
                <a:avLst/>
                <a:gdLst/>
                <a:ahLst/>
                <a:cxnLst/>
                <a:rect l="l" t="t" r="r" b="b"/>
                <a:pathLst>
                  <a:path w="1070" h="1334" extrusionOk="0">
                    <a:moveTo>
                      <a:pt x="1015" y="1"/>
                    </a:moveTo>
                    <a:cubicBezTo>
                      <a:pt x="671" y="236"/>
                      <a:pt x="173" y="399"/>
                      <a:pt x="64" y="852"/>
                    </a:cubicBezTo>
                    <a:cubicBezTo>
                      <a:pt x="10" y="1033"/>
                      <a:pt x="82" y="1223"/>
                      <a:pt x="254" y="1296"/>
                    </a:cubicBezTo>
                    <a:cubicBezTo>
                      <a:pt x="297" y="1319"/>
                      <a:pt x="345" y="1333"/>
                      <a:pt x="391" y="1333"/>
                    </a:cubicBezTo>
                    <a:cubicBezTo>
                      <a:pt x="433" y="1333"/>
                      <a:pt x="473" y="1322"/>
                      <a:pt x="508" y="1296"/>
                    </a:cubicBezTo>
                    <a:lnTo>
                      <a:pt x="508" y="1296"/>
                    </a:lnTo>
                    <a:cubicBezTo>
                      <a:pt x="478" y="1318"/>
                      <a:pt x="444" y="1326"/>
                      <a:pt x="410" y="1326"/>
                    </a:cubicBezTo>
                    <a:cubicBezTo>
                      <a:pt x="359" y="1326"/>
                      <a:pt x="306" y="1308"/>
                      <a:pt x="263" y="1287"/>
                    </a:cubicBezTo>
                    <a:cubicBezTo>
                      <a:pt x="1" y="1160"/>
                      <a:pt x="64" y="834"/>
                      <a:pt x="218" y="644"/>
                    </a:cubicBezTo>
                    <a:cubicBezTo>
                      <a:pt x="436" y="390"/>
                      <a:pt x="789" y="263"/>
                      <a:pt x="1069" y="91"/>
                    </a:cubicBezTo>
                    <a:lnTo>
                      <a:pt x="1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297;p46">
                <a:extLst>
                  <a:ext uri="{FF2B5EF4-FFF2-40B4-BE49-F238E27FC236}">
                    <a16:creationId xmlns:a16="http://schemas.microsoft.com/office/drawing/2014/main" id="{92295C04-CAF4-D63F-B6B2-12D496EDA1A9}"/>
                  </a:ext>
                </a:extLst>
              </p:cNvPr>
              <p:cNvSpPr/>
              <p:nvPr/>
            </p:nvSpPr>
            <p:spPr>
              <a:xfrm>
                <a:off x="1603525" y="2374425"/>
                <a:ext cx="77225" cy="74075"/>
              </a:xfrm>
              <a:custGeom>
                <a:avLst/>
                <a:gdLst/>
                <a:ahLst/>
                <a:cxnLst/>
                <a:rect l="l" t="t" r="r" b="b"/>
                <a:pathLst>
                  <a:path w="3089" h="2963" extrusionOk="0">
                    <a:moveTo>
                      <a:pt x="2880" y="1"/>
                    </a:moveTo>
                    <a:cubicBezTo>
                      <a:pt x="2708" y="970"/>
                      <a:pt x="2472" y="2201"/>
                      <a:pt x="1495" y="2663"/>
                    </a:cubicBezTo>
                    <a:cubicBezTo>
                      <a:pt x="1383" y="2719"/>
                      <a:pt x="1252" y="2746"/>
                      <a:pt x="1120" y="2746"/>
                    </a:cubicBezTo>
                    <a:cubicBezTo>
                      <a:pt x="638" y="2746"/>
                      <a:pt x="138" y="2397"/>
                      <a:pt x="508" y="1893"/>
                    </a:cubicBezTo>
                    <a:lnTo>
                      <a:pt x="508" y="1893"/>
                    </a:lnTo>
                    <a:cubicBezTo>
                      <a:pt x="1" y="2246"/>
                      <a:pt x="381" y="2844"/>
                      <a:pt x="879" y="2934"/>
                    </a:cubicBezTo>
                    <a:cubicBezTo>
                      <a:pt x="962" y="2954"/>
                      <a:pt x="1046" y="2963"/>
                      <a:pt x="1129" y="2963"/>
                    </a:cubicBezTo>
                    <a:cubicBezTo>
                      <a:pt x="1517" y="2963"/>
                      <a:pt x="1895" y="2767"/>
                      <a:pt x="2156" y="2491"/>
                    </a:cubicBezTo>
                    <a:cubicBezTo>
                      <a:pt x="2789" y="1839"/>
                      <a:pt x="2998" y="906"/>
                      <a:pt x="3088" y="28"/>
                    </a:cubicBezTo>
                    <a:lnTo>
                      <a:pt x="28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298;p46">
                <a:extLst>
                  <a:ext uri="{FF2B5EF4-FFF2-40B4-BE49-F238E27FC236}">
                    <a16:creationId xmlns:a16="http://schemas.microsoft.com/office/drawing/2014/main" id="{F13F0FD4-4FD8-D37C-3115-6FA5B9116C69}"/>
                  </a:ext>
                </a:extLst>
              </p:cNvPr>
              <p:cNvSpPr/>
              <p:nvPr/>
            </p:nvSpPr>
            <p:spPr>
              <a:xfrm>
                <a:off x="1636125" y="2419475"/>
                <a:ext cx="41900" cy="86500"/>
              </a:xfrm>
              <a:custGeom>
                <a:avLst/>
                <a:gdLst/>
                <a:ahLst/>
                <a:cxnLst/>
                <a:rect l="l" t="t" r="r" b="b"/>
                <a:pathLst>
                  <a:path w="1676" h="3460" extrusionOk="0">
                    <a:moveTo>
                      <a:pt x="1060" y="1"/>
                    </a:moveTo>
                    <a:cubicBezTo>
                      <a:pt x="842" y="508"/>
                      <a:pt x="562" y="1033"/>
                      <a:pt x="589" y="1594"/>
                    </a:cubicBezTo>
                    <a:cubicBezTo>
                      <a:pt x="607" y="1721"/>
                      <a:pt x="670" y="1893"/>
                      <a:pt x="670" y="2011"/>
                    </a:cubicBezTo>
                    <a:cubicBezTo>
                      <a:pt x="625" y="2228"/>
                      <a:pt x="281" y="2273"/>
                      <a:pt x="172" y="2482"/>
                    </a:cubicBezTo>
                    <a:cubicBezTo>
                      <a:pt x="0" y="2871"/>
                      <a:pt x="788" y="2907"/>
                      <a:pt x="1024" y="2943"/>
                    </a:cubicBezTo>
                    <a:cubicBezTo>
                      <a:pt x="1114" y="2952"/>
                      <a:pt x="1214" y="2980"/>
                      <a:pt x="1286" y="3034"/>
                    </a:cubicBezTo>
                    <a:cubicBezTo>
                      <a:pt x="1350" y="3097"/>
                      <a:pt x="1386" y="3206"/>
                      <a:pt x="1449" y="3269"/>
                    </a:cubicBezTo>
                    <a:cubicBezTo>
                      <a:pt x="1522" y="3351"/>
                      <a:pt x="1594" y="3405"/>
                      <a:pt x="1675" y="3459"/>
                    </a:cubicBezTo>
                    <a:cubicBezTo>
                      <a:pt x="1603" y="3405"/>
                      <a:pt x="1522" y="3342"/>
                      <a:pt x="1467" y="3260"/>
                    </a:cubicBezTo>
                    <a:cubicBezTo>
                      <a:pt x="1395" y="3188"/>
                      <a:pt x="1377" y="3088"/>
                      <a:pt x="1304" y="3016"/>
                    </a:cubicBezTo>
                    <a:cubicBezTo>
                      <a:pt x="1150" y="2880"/>
                      <a:pt x="924" y="2889"/>
                      <a:pt x="734" y="2844"/>
                    </a:cubicBezTo>
                    <a:cubicBezTo>
                      <a:pt x="571" y="2808"/>
                      <a:pt x="344" y="2762"/>
                      <a:pt x="245" y="2626"/>
                    </a:cubicBezTo>
                    <a:cubicBezTo>
                      <a:pt x="209" y="2563"/>
                      <a:pt x="272" y="2491"/>
                      <a:pt x="344" y="2436"/>
                    </a:cubicBezTo>
                    <a:cubicBezTo>
                      <a:pt x="498" y="2328"/>
                      <a:pt x="770" y="2246"/>
                      <a:pt x="797" y="2020"/>
                    </a:cubicBezTo>
                    <a:cubicBezTo>
                      <a:pt x="815" y="1803"/>
                      <a:pt x="725" y="1649"/>
                      <a:pt x="743" y="1440"/>
                    </a:cubicBezTo>
                    <a:cubicBezTo>
                      <a:pt x="806" y="970"/>
                      <a:pt x="1033" y="526"/>
                      <a:pt x="1250" y="100"/>
                    </a:cubicBezTo>
                    <a:lnTo>
                      <a:pt x="10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299;p46">
                <a:extLst>
                  <a:ext uri="{FF2B5EF4-FFF2-40B4-BE49-F238E27FC236}">
                    <a16:creationId xmlns:a16="http://schemas.microsoft.com/office/drawing/2014/main" id="{C6DF134C-DFAF-907C-C367-4D3D773D7622}"/>
                  </a:ext>
                </a:extLst>
              </p:cNvPr>
              <p:cNvSpPr/>
              <p:nvPr/>
            </p:nvSpPr>
            <p:spPr>
              <a:xfrm>
                <a:off x="1573200" y="2462250"/>
                <a:ext cx="105050" cy="551675"/>
              </a:xfrm>
              <a:custGeom>
                <a:avLst/>
                <a:gdLst/>
                <a:ahLst/>
                <a:cxnLst/>
                <a:rect l="l" t="t" r="r" b="b"/>
                <a:pathLst>
                  <a:path w="4202" h="22067" extrusionOk="0">
                    <a:moveTo>
                      <a:pt x="3903" y="1"/>
                    </a:moveTo>
                    <a:cubicBezTo>
                      <a:pt x="3694" y="553"/>
                      <a:pt x="3350" y="1042"/>
                      <a:pt x="2916" y="1450"/>
                    </a:cubicBezTo>
                    <a:cubicBezTo>
                      <a:pt x="2653" y="1712"/>
                      <a:pt x="2327" y="1975"/>
                      <a:pt x="2173" y="2328"/>
                    </a:cubicBezTo>
                    <a:cubicBezTo>
                      <a:pt x="1766" y="3288"/>
                      <a:pt x="1992" y="4338"/>
                      <a:pt x="2101" y="5334"/>
                    </a:cubicBezTo>
                    <a:cubicBezTo>
                      <a:pt x="2291" y="7263"/>
                      <a:pt x="2264" y="9236"/>
                      <a:pt x="2110" y="11174"/>
                    </a:cubicBezTo>
                    <a:cubicBezTo>
                      <a:pt x="2056" y="11645"/>
                      <a:pt x="2019" y="12125"/>
                      <a:pt x="1829" y="12559"/>
                    </a:cubicBezTo>
                    <a:cubicBezTo>
                      <a:pt x="1250" y="13963"/>
                      <a:pt x="1349" y="15547"/>
                      <a:pt x="1639" y="16996"/>
                    </a:cubicBezTo>
                    <a:cubicBezTo>
                      <a:pt x="1838" y="17938"/>
                      <a:pt x="2092" y="18916"/>
                      <a:pt x="1829" y="19857"/>
                    </a:cubicBezTo>
                    <a:cubicBezTo>
                      <a:pt x="1693" y="20328"/>
                      <a:pt x="1331" y="20672"/>
                      <a:pt x="1032" y="21043"/>
                    </a:cubicBezTo>
                    <a:cubicBezTo>
                      <a:pt x="797" y="21324"/>
                      <a:pt x="562" y="21605"/>
                      <a:pt x="290" y="21858"/>
                    </a:cubicBezTo>
                    <a:cubicBezTo>
                      <a:pt x="226" y="21916"/>
                      <a:pt x="162" y="21978"/>
                      <a:pt x="92" y="22022"/>
                    </a:cubicBezTo>
                    <a:lnTo>
                      <a:pt x="92" y="22022"/>
                    </a:lnTo>
                    <a:cubicBezTo>
                      <a:pt x="481" y="21815"/>
                      <a:pt x="785" y="21418"/>
                      <a:pt x="1105" y="21107"/>
                    </a:cubicBezTo>
                    <a:cubicBezTo>
                      <a:pt x="1431" y="20736"/>
                      <a:pt x="1829" y="20392"/>
                      <a:pt x="1983" y="19912"/>
                    </a:cubicBezTo>
                    <a:cubicBezTo>
                      <a:pt x="2309" y="18943"/>
                      <a:pt x="2065" y="17911"/>
                      <a:pt x="1902" y="16951"/>
                    </a:cubicBezTo>
                    <a:cubicBezTo>
                      <a:pt x="1829" y="16471"/>
                      <a:pt x="1766" y="15991"/>
                      <a:pt x="1739" y="15502"/>
                    </a:cubicBezTo>
                    <a:cubicBezTo>
                      <a:pt x="1693" y="14560"/>
                      <a:pt x="1757" y="13574"/>
                      <a:pt x="2146" y="12695"/>
                    </a:cubicBezTo>
                    <a:cubicBezTo>
                      <a:pt x="2354" y="12224"/>
                      <a:pt x="2391" y="11708"/>
                      <a:pt x="2454" y="11210"/>
                    </a:cubicBezTo>
                    <a:cubicBezTo>
                      <a:pt x="2644" y="9236"/>
                      <a:pt x="2662" y="7272"/>
                      <a:pt x="2472" y="5289"/>
                    </a:cubicBezTo>
                    <a:cubicBezTo>
                      <a:pt x="2418" y="4818"/>
                      <a:pt x="2336" y="4320"/>
                      <a:pt x="2318" y="3840"/>
                    </a:cubicBezTo>
                    <a:cubicBezTo>
                      <a:pt x="2282" y="3134"/>
                      <a:pt x="2345" y="2428"/>
                      <a:pt x="2898" y="1948"/>
                    </a:cubicBezTo>
                    <a:lnTo>
                      <a:pt x="3160" y="1694"/>
                    </a:lnTo>
                    <a:cubicBezTo>
                      <a:pt x="3622" y="1260"/>
                      <a:pt x="3984" y="707"/>
                      <a:pt x="4202" y="110"/>
                    </a:cubicBezTo>
                    <a:lnTo>
                      <a:pt x="3903" y="1"/>
                    </a:lnTo>
                    <a:close/>
                    <a:moveTo>
                      <a:pt x="92" y="22022"/>
                    </a:moveTo>
                    <a:cubicBezTo>
                      <a:pt x="62" y="22038"/>
                      <a:pt x="31" y="22053"/>
                      <a:pt x="0" y="22067"/>
                    </a:cubicBezTo>
                    <a:cubicBezTo>
                      <a:pt x="32" y="22056"/>
                      <a:pt x="62" y="22041"/>
                      <a:pt x="92" y="220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 name="Google Shape;1300;p46">
              <a:extLst>
                <a:ext uri="{FF2B5EF4-FFF2-40B4-BE49-F238E27FC236}">
                  <a16:creationId xmlns:a16="http://schemas.microsoft.com/office/drawing/2014/main" id="{AA8DF822-3A8B-7F0B-75B6-A3E4AD4490A9}"/>
                </a:ext>
              </a:extLst>
            </p:cNvPr>
            <p:cNvSpPr/>
            <p:nvPr/>
          </p:nvSpPr>
          <p:spPr>
            <a:xfrm>
              <a:off x="6964086" y="1984272"/>
              <a:ext cx="421557" cy="345794"/>
            </a:xfrm>
            <a:custGeom>
              <a:avLst/>
              <a:gdLst/>
              <a:ahLst/>
              <a:cxnLst/>
              <a:rect l="l" t="t" r="r" b="b"/>
              <a:pathLst>
                <a:path w="3400" h="2789" extrusionOk="0">
                  <a:moveTo>
                    <a:pt x="2134" y="1"/>
                  </a:moveTo>
                  <a:cubicBezTo>
                    <a:pt x="2023" y="1"/>
                    <a:pt x="1905" y="42"/>
                    <a:pt x="1788" y="137"/>
                  </a:cubicBezTo>
                  <a:cubicBezTo>
                    <a:pt x="1625" y="273"/>
                    <a:pt x="1435" y="372"/>
                    <a:pt x="1236" y="454"/>
                  </a:cubicBezTo>
                  <a:cubicBezTo>
                    <a:pt x="1227" y="454"/>
                    <a:pt x="1209" y="463"/>
                    <a:pt x="1209" y="463"/>
                  </a:cubicBezTo>
                  <a:cubicBezTo>
                    <a:pt x="0" y="1114"/>
                    <a:pt x="1031" y="2788"/>
                    <a:pt x="2489" y="2788"/>
                  </a:cubicBezTo>
                  <a:cubicBezTo>
                    <a:pt x="2571" y="2788"/>
                    <a:pt x="2654" y="2783"/>
                    <a:pt x="2739" y="2772"/>
                  </a:cubicBezTo>
                  <a:cubicBezTo>
                    <a:pt x="3400" y="2382"/>
                    <a:pt x="3228" y="1269"/>
                    <a:pt x="2712" y="1106"/>
                  </a:cubicBezTo>
                  <a:cubicBezTo>
                    <a:pt x="2667" y="1078"/>
                    <a:pt x="2612" y="1051"/>
                    <a:pt x="2567" y="1024"/>
                  </a:cubicBezTo>
                  <a:cubicBezTo>
                    <a:pt x="2845" y="554"/>
                    <a:pt x="2540" y="1"/>
                    <a:pt x="2134" y="1"/>
                  </a:cubicBezTo>
                  <a:close/>
                </a:path>
              </a:pathLst>
            </a:custGeom>
            <a:gradFill>
              <a:gsLst>
                <a:gs pos="0">
                  <a:schemeClr val="accent2"/>
                </a:gs>
                <a:gs pos="100000">
                  <a:schemeClr val="accent3"/>
                </a:gs>
                <a:gs pos="100000">
                  <a:schemeClr val="accen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301;p46">
              <a:extLst>
                <a:ext uri="{FF2B5EF4-FFF2-40B4-BE49-F238E27FC236}">
                  <a16:creationId xmlns:a16="http://schemas.microsoft.com/office/drawing/2014/main" id="{7A60FE64-8152-6AD8-B4FB-DC2A555ED2EF}"/>
                </a:ext>
              </a:extLst>
            </p:cNvPr>
            <p:cNvGrpSpPr/>
            <p:nvPr/>
          </p:nvGrpSpPr>
          <p:grpSpPr>
            <a:xfrm>
              <a:off x="7022980" y="594152"/>
              <a:ext cx="1398951" cy="5896479"/>
              <a:chOff x="1796675" y="1836975"/>
              <a:chExt cx="282075" cy="1188950"/>
            </a:xfrm>
          </p:grpSpPr>
          <p:sp>
            <p:nvSpPr>
              <p:cNvPr id="1149" name="Google Shape;1302;p46">
                <a:extLst>
                  <a:ext uri="{FF2B5EF4-FFF2-40B4-BE49-F238E27FC236}">
                    <a16:creationId xmlns:a16="http://schemas.microsoft.com/office/drawing/2014/main" id="{80223A22-1B5A-0F35-D96D-E4B1C79284D8}"/>
                  </a:ext>
                </a:extLst>
              </p:cNvPr>
              <p:cNvSpPr/>
              <p:nvPr/>
            </p:nvSpPr>
            <p:spPr>
              <a:xfrm>
                <a:off x="1837650" y="1850375"/>
                <a:ext cx="54575" cy="221900"/>
              </a:xfrm>
              <a:custGeom>
                <a:avLst/>
                <a:gdLst/>
                <a:ahLst/>
                <a:cxnLst/>
                <a:rect l="l" t="t" r="r" b="b"/>
                <a:pathLst>
                  <a:path w="2183" h="8876" extrusionOk="0">
                    <a:moveTo>
                      <a:pt x="711" y="0"/>
                    </a:moveTo>
                    <a:cubicBezTo>
                      <a:pt x="505" y="0"/>
                      <a:pt x="273" y="38"/>
                      <a:pt x="0" y="83"/>
                    </a:cubicBezTo>
                    <a:cubicBezTo>
                      <a:pt x="219" y="71"/>
                      <a:pt x="406" y="55"/>
                      <a:pt x="571" y="55"/>
                    </a:cubicBezTo>
                    <a:cubicBezTo>
                      <a:pt x="1008" y="55"/>
                      <a:pt x="1291" y="166"/>
                      <a:pt x="1594" y="744"/>
                    </a:cubicBezTo>
                    <a:cubicBezTo>
                      <a:pt x="1766" y="1097"/>
                      <a:pt x="1856" y="1496"/>
                      <a:pt x="1902" y="1885"/>
                    </a:cubicBezTo>
                    <a:cubicBezTo>
                      <a:pt x="1902" y="1903"/>
                      <a:pt x="1893" y="2573"/>
                      <a:pt x="1893" y="2610"/>
                    </a:cubicBezTo>
                    <a:cubicBezTo>
                      <a:pt x="1893" y="3261"/>
                      <a:pt x="1893" y="3904"/>
                      <a:pt x="1793" y="4547"/>
                    </a:cubicBezTo>
                    <a:cubicBezTo>
                      <a:pt x="1739" y="4973"/>
                      <a:pt x="1549" y="5326"/>
                      <a:pt x="1304" y="5679"/>
                    </a:cubicBezTo>
                    <a:cubicBezTo>
                      <a:pt x="1069" y="6014"/>
                      <a:pt x="779" y="6394"/>
                      <a:pt x="752" y="6829"/>
                    </a:cubicBezTo>
                    <a:cubicBezTo>
                      <a:pt x="725" y="7481"/>
                      <a:pt x="851" y="8205"/>
                      <a:pt x="951" y="8875"/>
                    </a:cubicBezTo>
                    <a:lnTo>
                      <a:pt x="1150" y="8848"/>
                    </a:lnTo>
                    <a:cubicBezTo>
                      <a:pt x="1096" y="8413"/>
                      <a:pt x="1051" y="7988"/>
                      <a:pt x="1014" y="7553"/>
                    </a:cubicBezTo>
                    <a:cubicBezTo>
                      <a:pt x="987" y="7137"/>
                      <a:pt x="933" y="6720"/>
                      <a:pt x="1159" y="6349"/>
                    </a:cubicBezTo>
                    <a:cubicBezTo>
                      <a:pt x="1367" y="5978"/>
                      <a:pt x="1666" y="5643"/>
                      <a:pt x="1856" y="5244"/>
                    </a:cubicBezTo>
                    <a:cubicBezTo>
                      <a:pt x="2182" y="4402"/>
                      <a:pt x="2101" y="3488"/>
                      <a:pt x="2119" y="2610"/>
                    </a:cubicBezTo>
                    <a:lnTo>
                      <a:pt x="2110" y="1958"/>
                    </a:lnTo>
                    <a:lnTo>
                      <a:pt x="2110" y="1876"/>
                    </a:lnTo>
                    <a:cubicBezTo>
                      <a:pt x="2065" y="1451"/>
                      <a:pt x="1947" y="1043"/>
                      <a:pt x="1739" y="672"/>
                    </a:cubicBezTo>
                    <a:cubicBezTo>
                      <a:pt x="1426" y="148"/>
                      <a:pt x="1120"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303;p46">
                <a:extLst>
                  <a:ext uri="{FF2B5EF4-FFF2-40B4-BE49-F238E27FC236}">
                    <a16:creationId xmlns:a16="http://schemas.microsoft.com/office/drawing/2014/main" id="{C2713619-389E-3903-1A2E-CED856B38311}"/>
                  </a:ext>
                </a:extLst>
              </p:cNvPr>
              <p:cNvSpPr/>
              <p:nvPr/>
            </p:nvSpPr>
            <p:spPr>
              <a:xfrm>
                <a:off x="1832425" y="2067825"/>
                <a:ext cx="228650" cy="507425"/>
              </a:xfrm>
              <a:custGeom>
                <a:avLst/>
                <a:gdLst/>
                <a:ahLst/>
                <a:cxnLst/>
                <a:rect l="l" t="t" r="r" b="b"/>
                <a:pathLst>
                  <a:path w="9146" h="20297" extrusionOk="0">
                    <a:moveTo>
                      <a:pt x="1649" y="0"/>
                    </a:moveTo>
                    <a:cubicBezTo>
                      <a:pt x="1382" y="0"/>
                      <a:pt x="1113" y="33"/>
                      <a:pt x="852" y="96"/>
                    </a:cubicBezTo>
                    <a:cubicBezTo>
                      <a:pt x="82" y="349"/>
                      <a:pt x="64" y="1961"/>
                      <a:pt x="1" y="2658"/>
                    </a:cubicBezTo>
                    <a:lnTo>
                      <a:pt x="481" y="2640"/>
                    </a:lnTo>
                    <a:cubicBezTo>
                      <a:pt x="427" y="2106"/>
                      <a:pt x="390" y="657"/>
                      <a:pt x="943" y="404"/>
                    </a:cubicBezTo>
                    <a:cubicBezTo>
                      <a:pt x="1182" y="345"/>
                      <a:pt x="1432" y="314"/>
                      <a:pt x="1682" y="314"/>
                    </a:cubicBezTo>
                    <a:cubicBezTo>
                      <a:pt x="2161" y="314"/>
                      <a:pt x="2642" y="425"/>
                      <a:pt x="3052" y="657"/>
                    </a:cubicBezTo>
                    <a:cubicBezTo>
                      <a:pt x="4211" y="1300"/>
                      <a:pt x="5062" y="2468"/>
                      <a:pt x="5198" y="3808"/>
                    </a:cubicBezTo>
                    <a:cubicBezTo>
                      <a:pt x="5225" y="3989"/>
                      <a:pt x="5225" y="4206"/>
                      <a:pt x="5225" y="4397"/>
                    </a:cubicBezTo>
                    <a:cubicBezTo>
                      <a:pt x="5189" y="5565"/>
                      <a:pt x="5225" y="6724"/>
                      <a:pt x="5289" y="7882"/>
                    </a:cubicBezTo>
                    <a:cubicBezTo>
                      <a:pt x="5298" y="8154"/>
                      <a:pt x="5361" y="8453"/>
                      <a:pt x="5479" y="8716"/>
                    </a:cubicBezTo>
                    <a:cubicBezTo>
                      <a:pt x="5823" y="9449"/>
                      <a:pt x="6158" y="10191"/>
                      <a:pt x="6457" y="10952"/>
                    </a:cubicBezTo>
                    <a:cubicBezTo>
                      <a:pt x="6747" y="11713"/>
                      <a:pt x="7027" y="12473"/>
                      <a:pt x="7172" y="13270"/>
                    </a:cubicBezTo>
                    <a:cubicBezTo>
                      <a:pt x="7426" y="14610"/>
                      <a:pt x="7516" y="15977"/>
                      <a:pt x="7815" y="17308"/>
                    </a:cubicBezTo>
                    <a:cubicBezTo>
                      <a:pt x="8059" y="18377"/>
                      <a:pt x="8612" y="19354"/>
                      <a:pt x="9146" y="20296"/>
                    </a:cubicBezTo>
                    <a:cubicBezTo>
                      <a:pt x="8911" y="19807"/>
                      <a:pt x="8675" y="19318"/>
                      <a:pt x="8467" y="18811"/>
                    </a:cubicBezTo>
                    <a:cubicBezTo>
                      <a:pt x="7661" y="17073"/>
                      <a:pt x="7715" y="15099"/>
                      <a:pt x="7353" y="13243"/>
                    </a:cubicBezTo>
                    <a:cubicBezTo>
                      <a:pt x="7217" y="12428"/>
                      <a:pt x="6946" y="11640"/>
                      <a:pt x="6656" y="10880"/>
                    </a:cubicBezTo>
                    <a:cubicBezTo>
                      <a:pt x="6357" y="10110"/>
                      <a:pt x="6022" y="9358"/>
                      <a:pt x="5678" y="8625"/>
                    </a:cubicBezTo>
                    <a:cubicBezTo>
                      <a:pt x="5579" y="8380"/>
                      <a:pt x="5524" y="8136"/>
                      <a:pt x="5524" y="7864"/>
                    </a:cubicBezTo>
                    <a:cubicBezTo>
                      <a:pt x="5461" y="6714"/>
                      <a:pt x="5425" y="5556"/>
                      <a:pt x="5470" y="4406"/>
                    </a:cubicBezTo>
                    <a:cubicBezTo>
                      <a:pt x="5479" y="4206"/>
                      <a:pt x="5479" y="3971"/>
                      <a:pt x="5452" y="3772"/>
                    </a:cubicBezTo>
                    <a:cubicBezTo>
                      <a:pt x="5316" y="2359"/>
                      <a:pt x="4420" y="1092"/>
                      <a:pt x="3197" y="404"/>
                    </a:cubicBezTo>
                    <a:cubicBezTo>
                      <a:pt x="2725" y="131"/>
                      <a:pt x="2188" y="0"/>
                      <a:pt x="1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304;p46">
                <a:extLst>
                  <a:ext uri="{FF2B5EF4-FFF2-40B4-BE49-F238E27FC236}">
                    <a16:creationId xmlns:a16="http://schemas.microsoft.com/office/drawing/2014/main" id="{E1C13C1F-A02D-72B0-4751-B1F7D78ACBCB}"/>
                  </a:ext>
                </a:extLst>
              </p:cNvPr>
              <p:cNvSpPr/>
              <p:nvPr/>
            </p:nvSpPr>
            <p:spPr>
              <a:xfrm>
                <a:off x="1863900" y="1891825"/>
                <a:ext cx="21075" cy="86500"/>
              </a:xfrm>
              <a:custGeom>
                <a:avLst/>
                <a:gdLst/>
                <a:ahLst/>
                <a:cxnLst/>
                <a:rect l="l" t="t" r="r" b="b"/>
                <a:pathLst>
                  <a:path w="843" h="3460" extrusionOk="0">
                    <a:moveTo>
                      <a:pt x="1" y="1"/>
                    </a:moveTo>
                    <a:lnTo>
                      <a:pt x="1" y="1"/>
                    </a:lnTo>
                    <a:cubicBezTo>
                      <a:pt x="82" y="128"/>
                      <a:pt x="118" y="272"/>
                      <a:pt x="145" y="426"/>
                    </a:cubicBezTo>
                    <a:cubicBezTo>
                      <a:pt x="218" y="952"/>
                      <a:pt x="73" y="1459"/>
                      <a:pt x="46" y="1984"/>
                    </a:cubicBezTo>
                    <a:cubicBezTo>
                      <a:pt x="136" y="2518"/>
                      <a:pt x="426" y="2980"/>
                      <a:pt x="662" y="3460"/>
                    </a:cubicBezTo>
                    <a:lnTo>
                      <a:pt x="662" y="3451"/>
                    </a:lnTo>
                    <a:lnTo>
                      <a:pt x="843" y="3351"/>
                    </a:lnTo>
                    <a:cubicBezTo>
                      <a:pt x="589" y="2916"/>
                      <a:pt x="281" y="2473"/>
                      <a:pt x="164" y="1975"/>
                    </a:cubicBezTo>
                    <a:cubicBezTo>
                      <a:pt x="164" y="1468"/>
                      <a:pt x="272" y="933"/>
                      <a:pt x="164" y="417"/>
                    </a:cubicBezTo>
                    <a:cubicBezTo>
                      <a:pt x="136" y="272"/>
                      <a:pt x="91" y="12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305;p46">
                <a:extLst>
                  <a:ext uri="{FF2B5EF4-FFF2-40B4-BE49-F238E27FC236}">
                    <a16:creationId xmlns:a16="http://schemas.microsoft.com/office/drawing/2014/main" id="{5C2F9D36-2A0D-F702-5FBB-27AA5B55A0CE}"/>
                  </a:ext>
                </a:extLst>
              </p:cNvPr>
              <p:cNvSpPr/>
              <p:nvPr/>
            </p:nvSpPr>
            <p:spPr>
              <a:xfrm>
                <a:off x="1838325" y="1879375"/>
                <a:ext cx="22200" cy="195150"/>
              </a:xfrm>
              <a:custGeom>
                <a:avLst/>
                <a:gdLst/>
                <a:ahLst/>
                <a:cxnLst/>
                <a:rect l="l" t="t" r="r" b="b"/>
                <a:pathLst>
                  <a:path w="888" h="7806" extrusionOk="0">
                    <a:moveTo>
                      <a:pt x="0" y="1"/>
                    </a:moveTo>
                    <a:cubicBezTo>
                      <a:pt x="82" y="146"/>
                      <a:pt x="172" y="291"/>
                      <a:pt x="245" y="444"/>
                    </a:cubicBezTo>
                    <a:cubicBezTo>
                      <a:pt x="354" y="653"/>
                      <a:pt x="516" y="861"/>
                      <a:pt x="526" y="1105"/>
                    </a:cubicBezTo>
                    <a:cubicBezTo>
                      <a:pt x="526" y="1268"/>
                      <a:pt x="435" y="1413"/>
                      <a:pt x="390" y="1576"/>
                    </a:cubicBezTo>
                    <a:cubicBezTo>
                      <a:pt x="317" y="1830"/>
                      <a:pt x="335" y="2110"/>
                      <a:pt x="408" y="2364"/>
                    </a:cubicBezTo>
                    <a:cubicBezTo>
                      <a:pt x="562" y="2826"/>
                      <a:pt x="716" y="3342"/>
                      <a:pt x="689" y="3822"/>
                    </a:cubicBezTo>
                    <a:cubicBezTo>
                      <a:pt x="689" y="4329"/>
                      <a:pt x="535" y="4800"/>
                      <a:pt x="335" y="5261"/>
                    </a:cubicBezTo>
                    <a:cubicBezTo>
                      <a:pt x="163" y="5759"/>
                      <a:pt x="335" y="6294"/>
                      <a:pt x="372" y="6801"/>
                    </a:cubicBezTo>
                    <a:lnTo>
                      <a:pt x="498" y="7806"/>
                    </a:lnTo>
                    <a:lnTo>
                      <a:pt x="652" y="7788"/>
                    </a:lnTo>
                    <a:lnTo>
                      <a:pt x="444" y="5787"/>
                    </a:lnTo>
                    <a:cubicBezTo>
                      <a:pt x="417" y="5443"/>
                      <a:pt x="589" y="5162"/>
                      <a:pt x="698" y="4845"/>
                    </a:cubicBezTo>
                    <a:cubicBezTo>
                      <a:pt x="806" y="4519"/>
                      <a:pt x="861" y="4175"/>
                      <a:pt x="870" y="3831"/>
                    </a:cubicBezTo>
                    <a:cubicBezTo>
                      <a:pt x="888" y="3324"/>
                      <a:pt x="725" y="2799"/>
                      <a:pt x="562" y="2319"/>
                    </a:cubicBezTo>
                    <a:cubicBezTo>
                      <a:pt x="489" y="2092"/>
                      <a:pt x="480" y="1848"/>
                      <a:pt x="535" y="1612"/>
                    </a:cubicBezTo>
                    <a:cubicBezTo>
                      <a:pt x="607" y="1377"/>
                      <a:pt x="734" y="1087"/>
                      <a:pt x="580" y="843"/>
                    </a:cubicBezTo>
                    <a:cubicBezTo>
                      <a:pt x="408" y="535"/>
                      <a:pt x="209" y="26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306;p46">
                <a:extLst>
                  <a:ext uri="{FF2B5EF4-FFF2-40B4-BE49-F238E27FC236}">
                    <a16:creationId xmlns:a16="http://schemas.microsoft.com/office/drawing/2014/main" id="{086BDEDB-1021-A455-A17E-2C9A47C8C447}"/>
                  </a:ext>
                </a:extLst>
              </p:cNvPr>
              <p:cNvSpPr/>
              <p:nvPr/>
            </p:nvSpPr>
            <p:spPr>
              <a:xfrm>
                <a:off x="1835150" y="1836975"/>
                <a:ext cx="54800" cy="55100"/>
              </a:xfrm>
              <a:custGeom>
                <a:avLst/>
                <a:gdLst/>
                <a:ahLst/>
                <a:cxnLst/>
                <a:rect l="l" t="t" r="r" b="b"/>
                <a:pathLst>
                  <a:path w="2192" h="2204" extrusionOk="0">
                    <a:moveTo>
                      <a:pt x="621" y="0"/>
                    </a:moveTo>
                    <a:cubicBezTo>
                      <a:pt x="526" y="0"/>
                      <a:pt x="431" y="20"/>
                      <a:pt x="336" y="67"/>
                    </a:cubicBezTo>
                    <a:cubicBezTo>
                      <a:pt x="191" y="139"/>
                      <a:pt x="82" y="248"/>
                      <a:pt x="1" y="375"/>
                    </a:cubicBezTo>
                    <a:cubicBezTo>
                      <a:pt x="100" y="257"/>
                      <a:pt x="218" y="167"/>
                      <a:pt x="354" y="112"/>
                    </a:cubicBezTo>
                    <a:cubicBezTo>
                      <a:pt x="432" y="82"/>
                      <a:pt x="510" y="69"/>
                      <a:pt x="586" y="69"/>
                    </a:cubicBezTo>
                    <a:cubicBezTo>
                      <a:pt x="924" y="69"/>
                      <a:pt x="1235" y="334"/>
                      <a:pt x="1449" y="592"/>
                    </a:cubicBezTo>
                    <a:cubicBezTo>
                      <a:pt x="1812" y="1054"/>
                      <a:pt x="2020" y="1633"/>
                      <a:pt x="2110" y="2204"/>
                    </a:cubicBezTo>
                    <a:lnTo>
                      <a:pt x="2192" y="2195"/>
                    </a:lnTo>
                    <a:cubicBezTo>
                      <a:pt x="2110" y="1597"/>
                      <a:pt x="1911" y="1009"/>
                      <a:pt x="1522" y="538"/>
                    </a:cubicBezTo>
                    <a:cubicBezTo>
                      <a:pt x="1301" y="275"/>
                      <a:pt x="969"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307;p46">
                <a:extLst>
                  <a:ext uri="{FF2B5EF4-FFF2-40B4-BE49-F238E27FC236}">
                    <a16:creationId xmlns:a16="http://schemas.microsoft.com/office/drawing/2014/main" id="{38C50EC7-6967-0FAF-F646-68545B5D9CB3}"/>
                  </a:ext>
                </a:extLst>
              </p:cNvPr>
              <p:cNvSpPr/>
              <p:nvPr/>
            </p:nvSpPr>
            <p:spPr>
              <a:xfrm>
                <a:off x="1837650" y="1861475"/>
                <a:ext cx="49825" cy="30600"/>
              </a:xfrm>
              <a:custGeom>
                <a:avLst/>
                <a:gdLst/>
                <a:ahLst/>
                <a:cxnLst/>
                <a:rect l="l" t="t" r="r" b="b"/>
                <a:pathLst>
                  <a:path w="1993" h="1224" extrusionOk="0">
                    <a:moveTo>
                      <a:pt x="352" y="1"/>
                    </a:moveTo>
                    <a:cubicBezTo>
                      <a:pt x="235" y="1"/>
                      <a:pt x="117" y="12"/>
                      <a:pt x="0" y="38"/>
                    </a:cubicBezTo>
                    <a:cubicBezTo>
                      <a:pt x="208" y="38"/>
                      <a:pt x="417" y="56"/>
                      <a:pt x="616" y="92"/>
                    </a:cubicBezTo>
                    <a:cubicBezTo>
                      <a:pt x="1250" y="192"/>
                      <a:pt x="1730" y="617"/>
                      <a:pt x="1911" y="1224"/>
                    </a:cubicBezTo>
                    <a:lnTo>
                      <a:pt x="1992" y="1206"/>
                    </a:lnTo>
                    <a:cubicBezTo>
                      <a:pt x="1875" y="798"/>
                      <a:pt x="1621" y="409"/>
                      <a:pt x="1232" y="210"/>
                    </a:cubicBezTo>
                    <a:cubicBezTo>
                      <a:pt x="958" y="79"/>
                      <a:pt x="656" y="1"/>
                      <a:pt x="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308;p46">
                <a:extLst>
                  <a:ext uri="{FF2B5EF4-FFF2-40B4-BE49-F238E27FC236}">
                    <a16:creationId xmlns:a16="http://schemas.microsoft.com/office/drawing/2014/main" id="{5C5FCFA0-020D-21C0-E07C-27A3BF87ECB2}"/>
                  </a:ext>
                </a:extLst>
              </p:cNvPr>
              <p:cNvSpPr/>
              <p:nvPr/>
            </p:nvSpPr>
            <p:spPr>
              <a:xfrm>
                <a:off x="1844650" y="1878250"/>
                <a:ext cx="22900" cy="56175"/>
              </a:xfrm>
              <a:custGeom>
                <a:avLst/>
                <a:gdLst/>
                <a:ahLst/>
                <a:cxnLst/>
                <a:rect l="l" t="t" r="r" b="b"/>
                <a:pathLst>
                  <a:path w="916" h="2247" extrusionOk="0">
                    <a:moveTo>
                      <a:pt x="1" y="1"/>
                    </a:moveTo>
                    <a:lnTo>
                      <a:pt x="1" y="1"/>
                    </a:lnTo>
                    <a:cubicBezTo>
                      <a:pt x="761" y="453"/>
                      <a:pt x="789" y="1449"/>
                      <a:pt x="834" y="2246"/>
                    </a:cubicBezTo>
                    <a:lnTo>
                      <a:pt x="915" y="2246"/>
                    </a:lnTo>
                    <a:cubicBezTo>
                      <a:pt x="906" y="2029"/>
                      <a:pt x="879" y="1820"/>
                      <a:pt x="852" y="1612"/>
                    </a:cubicBezTo>
                    <a:cubicBezTo>
                      <a:pt x="771" y="997"/>
                      <a:pt x="599" y="29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309;p46">
                <a:extLst>
                  <a:ext uri="{FF2B5EF4-FFF2-40B4-BE49-F238E27FC236}">
                    <a16:creationId xmlns:a16="http://schemas.microsoft.com/office/drawing/2014/main" id="{D4870F4F-7499-CCB4-FD74-EC2B21948EF3}"/>
                  </a:ext>
                </a:extLst>
              </p:cNvPr>
              <p:cNvSpPr/>
              <p:nvPr/>
            </p:nvSpPr>
            <p:spPr>
              <a:xfrm>
                <a:off x="1837650" y="1870100"/>
                <a:ext cx="49600" cy="86725"/>
              </a:xfrm>
              <a:custGeom>
                <a:avLst/>
                <a:gdLst/>
                <a:ahLst/>
                <a:cxnLst/>
                <a:rect l="l" t="t" r="r" b="b"/>
                <a:pathLst>
                  <a:path w="1984" h="3469" extrusionOk="0">
                    <a:moveTo>
                      <a:pt x="0" y="1"/>
                    </a:moveTo>
                    <a:lnTo>
                      <a:pt x="0" y="1"/>
                    </a:lnTo>
                    <a:cubicBezTo>
                      <a:pt x="679" y="209"/>
                      <a:pt x="1485" y="499"/>
                      <a:pt x="1657" y="1259"/>
                    </a:cubicBezTo>
                    <a:cubicBezTo>
                      <a:pt x="1838" y="1974"/>
                      <a:pt x="1856" y="2735"/>
                      <a:pt x="1875" y="3468"/>
                    </a:cubicBezTo>
                    <a:lnTo>
                      <a:pt x="1974" y="3468"/>
                    </a:lnTo>
                    <a:cubicBezTo>
                      <a:pt x="1983" y="3097"/>
                      <a:pt x="1974" y="2726"/>
                      <a:pt x="1947" y="2346"/>
                    </a:cubicBezTo>
                    <a:cubicBezTo>
                      <a:pt x="1893" y="1839"/>
                      <a:pt x="1865" y="1286"/>
                      <a:pt x="1603" y="825"/>
                    </a:cubicBezTo>
                    <a:cubicBezTo>
                      <a:pt x="1241" y="308"/>
                      <a:pt x="598" y="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310;p46">
                <a:extLst>
                  <a:ext uri="{FF2B5EF4-FFF2-40B4-BE49-F238E27FC236}">
                    <a16:creationId xmlns:a16="http://schemas.microsoft.com/office/drawing/2014/main" id="{FB21DCBC-8A36-ABA2-9D2B-AB2B8032A9DC}"/>
                  </a:ext>
                </a:extLst>
              </p:cNvPr>
              <p:cNvSpPr/>
              <p:nvPr/>
            </p:nvSpPr>
            <p:spPr>
              <a:xfrm>
                <a:off x="1853950" y="1908800"/>
                <a:ext cx="19250" cy="48700"/>
              </a:xfrm>
              <a:custGeom>
                <a:avLst/>
                <a:gdLst/>
                <a:ahLst/>
                <a:cxnLst/>
                <a:rect l="l" t="t" r="r" b="b"/>
                <a:pathLst>
                  <a:path w="770" h="1948" extrusionOk="0">
                    <a:moveTo>
                      <a:pt x="172" y="1"/>
                    </a:moveTo>
                    <a:cubicBezTo>
                      <a:pt x="118" y="291"/>
                      <a:pt x="0" y="626"/>
                      <a:pt x="118" y="915"/>
                    </a:cubicBezTo>
                    <a:cubicBezTo>
                      <a:pt x="362" y="1222"/>
                      <a:pt x="506" y="1592"/>
                      <a:pt x="678" y="1944"/>
                    </a:cubicBezTo>
                    <a:lnTo>
                      <a:pt x="678" y="1944"/>
                    </a:lnTo>
                    <a:lnTo>
                      <a:pt x="770" y="1902"/>
                    </a:lnTo>
                    <a:cubicBezTo>
                      <a:pt x="607" y="1585"/>
                      <a:pt x="444" y="1278"/>
                      <a:pt x="236" y="988"/>
                    </a:cubicBezTo>
                    <a:cubicBezTo>
                      <a:pt x="172" y="924"/>
                      <a:pt x="118" y="870"/>
                      <a:pt x="109" y="780"/>
                    </a:cubicBezTo>
                    <a:cubicBezTo>
                      <a:pt x="73" y="517"/>
                      <a:pt x="127" y="254"/>
                      <a:pt x="172" y="1"/>
                    </a:cubicBezTo>
                    <a:close/>
                    <a:moveTo>
                      <a:pt x="678" y="1944"/>
                    </a:moveTo>
                    <a:lnTo>
                      <a:pt x="670" y="1948"/>
                    </a:lnTo>
                    <a:lnTo>
                      <a:pt x="679" y="1948"/>
                    </a:lnTo>
                    <a:cubicBezTo>
                      <a:pt x="679" y="1946"/>
                      <a:pt x="678" y="1945"/>
                      <a:pt x="678" y="19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311;p46">
                <a:extLst>
                  <a:ext uri="{FF2B5EF4-FFF2-40B4-BE49-F238E27FC236}">
                    <a16:creationId xmlns:a16="http://schemas.microsoft.com/office/drawing/2014/main" id="{5C023AD8-6052-42F2-8925-720301DBC82A}"/>
                  </a:ext>
                </a:extLst>
              </p:cNvPr>
              <p:cNvSpPr/>
              <p:nvPr/>
            </p:nvSpPr>
            <p:spPr>
              <a:xfrm>
                <a:off x="1873850" y="1898850"/>
                <a:ext cx="11125" cy="60700"/>
              </a:xfrm>
              <a:custGeom>
                <a:avLst/>
                <a:gdLst/>
                <a:ahLst/>
                <a:cxnLst/>
                <a:rect l="l" t="t" r="r" b="b"/>
                <a:pathLst>
                  <a:path w="445" h="2428" extrusionOk="0">
                    <a:moveTo>
                      <a:pt x="1" y="0"/>
                    </a:moveTo>
                    <a:lnTo>
                      <a:pt x="1" y="0"/>
                    </a:lnTo>
                    <a:cubicBezTo>
                      <a:pt x="55" y="408"/>
                      <a:pt x="73" y="815"/>
                      <a:pt x="46" y="1232"/>
                    </a:cubicBezTo>
                    <a:cubicBezTo>
                      <a:pt x="19" y="1647"/>
                      <a:pt x="127" y="2070"/>
                      <a:pt x="360" y="2423"/>
                    </a:cubicBezTo>
                    <a:lnTo>
                      <a:pt x="360" y="2423"/>
                    </a:lnTo>
                    <a:lnTo>
                      <a:pt x="445" y="2364"/>
                    </a:lnTo>
                    <a:cubicBezTo>
                      <a:pt x="209" y="2038"/>
                      <a:pt x="82" y="1639"/>
                      <a:pt x="101" y="1232"/>
                    </a:cubicBezTo>
                    <a:cubicBezTo>
                      <a:pt x="110" y="815"/>
                      <a:pt x="73" y="399"/>
                      <a:pt x="1" y="0"/>
                    </a:cubicBezTo>
                    <a:close/>
                    <a:moveTo>
                      <a:pt x="360" y="2423"/>
                    </a:moveTo>
                    <a:lnTo>
                      <a:pt x="354" y="2427"/>
                    </a:lnTo>
                    <a:lnTo>
                      <a:pt x="363" y="2427"/>
                    </a:lnTo>
                    <a:cubicBezTo>
                      <a:pt x="362" y="2426"/>
                      <a:pt x="361" y="2424"/>
                      <a:pt x="360" y="24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312;p46">
                <a:extLst>
                  <a:ext uri="{FF2B5EF4-FFF2-40B4-BE49-F238E27FC236}">
                    <a16:creationId xmlns:a16="http://schemas.microsoft.com/office/drawing/2014/main" id="{F4F55D77-2821-288C-3153-463854E611F6}"/>
                  </a:ext>
                </a:extLst>
              </p:cNvPr>
              <p:cNvSpPr/>
              <p:nvPr/>
            </p:nvSpPr>
            <p:spPr>
              <a:xfrm>
                <a:off x="1834475" y="1842825"/>
                <a:ext cx="37600" cy="13950"/>
              </a:xfrm>
              <a:custGeom>
                <a:avLst/>
                <a:gdLst/>
                <a:ahLst/>
                <a:cxnLst/>
                <a:rect l="l" t="t" r="r" b="b"/>
                <a:pathLst>
                  <a:path w="1504" h="558" extrusionOk="0">
                    <a:moveTo>
                      <a:pt x="631" y="1"/>
                    </a:moveTo>
                    <a:cubicBezTo>
                      <a:pt x="397" y="1"/>
                      <a:pt x="166" y="84"/>
                      <a:pt x="0" y="268"/>
                    </a:cubicBezTo>
                    <a:cubicBezTo>
                      <a:pt x="109" y="168"/>
                      <a:pt x="236" y="87"/>
                      <a:pt x="372" y="50"/>
                    </a:cubicBezTo>
                    <a:cubicBezTo>
                      <a:pt x="431" y="36"/>
                      <a:pt x="493" y="30"/>
                      <a:pt x="556" y="30"/>
                    </a:cubicBezTo>
                    <a:cubicBezTo>
                      <a:pt x="905" y="30"/>
                      <a:pt x="1281" y="235"/>
                      <a:pt x="1404" y="557"/>
                    </a:cubicBezTo>
                    <a:lnTo>
                      <a:pt x="1504" y="521"/>
                    </a:lnTo>
                    <a:cubicBezTo>
                      <a:pt x="1351" y="194"/>
                      <a:pt x="98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313;p46">
                <a:extLst>
                  <a:ext uri="{FF2B5EF4-FFF2-40B4-BE49-F238E27FC236}">
                    <a16:creationId xmlns:a16="http://schemas.microsoft.com/office/drawing/2014/main" id="{B3FC3CF5-C1C9-E8B7-DDF5-338A3941196B}"/>
                  </a:ext>
                </a:extLst>
              </p:cNvPr>
              <p:cNvSpPr/>
              <p:nvPr/>
            </p:nvSpPr>
            <p:spPr>
              <a:xfrm>
                <a:off x="1836975" y="1856325"/>
                <a:ext cx="39850" cy="17425"/>
              </a:xfrm>
              <a:custGeom>
                <a:avLst/>
                <a:gdLst/>
                <a:ahLst/>
                <a:cxnLst/>
                <a:rect l="l" t="t" r="r" b="b"/>
                <a:pathLst>
                  <a:path w="1594" h="697" extrusionOk="0">
                    <a:moveTo>
                      <a:pt x="472" y="0"/>
                    </a:moveTo>
                    <a:cubicBezTo>
                      <a:pt x="313" y="0"/>
                      <a:pt x="153" y="34"/>
                      <a:pt x="0" y="108"/>
                    </a:cubicBezTo>
                    <a:lnTo>
                      <a:pt x="9" y="135"/>
                    </a:lnTo>
                    <a:cubicBezTo>
                      <a:pt x="144" y="76"/>
                      <a:pt x="284" y="49"/>
                      <a:pt x="422" y="49"/>
                    </a:cubicBezTo>
                    <a:cubicBezTo>
                      <a:pt x="858" y="49"/>
                      <a:pt x="1282" y="316"/>
                      <a:pt x="1510" y="692"/>
                    </a:cubicBezTo>
                    <a:lnTo>
                      <a:pt x="1510" y="692"/>
                    </a:lnTo>
                    <a:lnTo>
                      <a:pt x="1594" y="642"/>
                    </a:lnTo>
                    <a:cubicBezTo>
                      <a:pt x="1347" y="262"/>
                      <a:pt x="914" y="0"/>
                      <a:pt x="472" y="0"/>
                    </a:cubicBezTo>
                    <a:close/>
                    <a:moveTo>
                      <a:pt x="1510" y="692"/>
                    </a:moveTo>
                    <a:lnTo>
                      <a:pt x="1503" y="696"/>
                    </a:lnTo>
                    <a:lnTo>
                      <a:pt x="1512" y="696"/>
                    </a:lnTo>
                    <a:cubicBezTo>
                      <a:pt x="1511" y="695"/>
                      <a:pt x="1511" y="694"/>
                      <a:pt x="1510" y="6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314;p46">
                <a:extLst>
                  <a:ext uri="{FF2B5EF4-FFF2-40B4-BE49-F238E27FC236}">
                    <a16:creationId xmlns:a16="http://schemas.microsoft.com/office/drawing/2014/main" id="{AA8A2C3D-C3F2-5DFA-2B18-E73DBDEEA453}"/>
                  </a:ext>
                </a:extLst>
              </p:cNvPr>
              <p:cNvSpPr/>
              <p:nvPr/>
            </p:nvSpPr>
            <p:spPr>
              <a:xfrm>
                <a:off x="1840800" y="1867275"/>
                <a:ext cx="34900" cy="21425"/>
              </a:xfrm>
              <a:custGeom>
                <a:avLst/>
                <a:gdLst/>
                <a:ahLst/>
                <a:cxnLst/>
                <a:rect l="l" t="t" r="r" b="b"/>
                <a:pathLst>
                  <a:path w="1396" h="857" extrusionOk="0">
                    <a:moveTo>
                      <a:pt x="210" y="0"/>
                    </a:moveTo>
                    <a:cubicBezTo>
                      <a:pt x="139" y="0"/>
                      <a:pt x="69" y="5"/>
                      <a:pt x="1" y="14"/>
                    </a:cubicBezTo>
                    <a:cubicBezTo>
                      <a:pt x="37" y="12"/>
                      <a:pt x="73" y="11"/>
                      <a:pt x="108" y="11"/>
                    </a:cubicBezTo>
                    <a:cubicBezTo>
                      <a:pt x="214" y="11"/>
                      <a:pt x="318" y="21"/>
                      <a:pt x="427" y="41"/>
                    </a:cubicBezTo>
                    <a:cubicBezTo>
                      <a:pt x="852" y="105"/>
                      <a:pt x="1133" y="494"/>
                      <a:pt x="1305" y="856"/>
                    </a:cubicBezTo>
                    <a:lnTo>
                      <a:pt x="1395" y="811"/>
                    </a:lnTo>
                    <a:cubicBezTo>
                      <a:pt x="1332" y="675"/>
                      <a:pt x="1251" y="557"/>
                      <a:pt x="1160" y="449"/>
                    </a:cubicBezTo>
                    <a:cubicBezTo>
                      <a:pt x="979" y="213"/>
                      <a:pt x="734" y="23"/>
                      <a:pt x="427" y="14"/>
                    </a:cubicBezTo>
                    <a:cubicBezTo>
                      <a:pt x="354" y="5"/>
                      <a:pt x="282" y="0"/>
                      <a:pt x="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315;p46">
                <a:extLst>
                  <a:ext uri="{FF2B5EF4-FFF2-40B4-BE49-F238E27FC236}">
                    <a16:creationId xmlns:a16="http://schemas.microsoft.com/office/drawing/2014/main" id="{8891532F-AAC2-32E9-20FD-E830EFA5E45D}"/>
                  </a:ext>
                </a:extLst>
              </p:cNvPr>
              <p:cNvSpPr/>
              <p:nvPr/>
            </p:nvSpPr>
            <p:spPr>
              <a:xfrm>
                <a:off x="1961225" y="2265100"/>
                <a:ext cx="66350" cy="300175"/>
              </a:xfrm>
              <a:custGeom>
                <a:avLst/>
                <a:gdLst/>
                <a:ahLst/>
                <a:cxnLst/>
                <a:rect l="l" t="t" r="r" b="b"/>
                <a:pathLst>
                  <a:path w="2654" h="12007" extrusionOk="0">
                    <a:moveTo>
                      <a:pt x="164" y="1"/>
                    </a:moveTo>
                    <a:lnTo>
                      <a:pt x="164" y="1"/>
                    </a:lnTo>
                    <a:cubicBezTo>
                      <a:pt x="101" y="1540"/>
                      <a:pt x="1" y="3161"/>
                      <a:pt x="499" y="4645"/>
                    </a:cubicBezTo>
                    <a:cubicBezTo>
                      <a:pt x="879" y="5886"/>
                      <a:pt x="1658" y="6972"/>
                      <a:pt x="1966" y="8231"/>
                    </a:cubicBezTo>
                    <a:cubicBezTo>
                      <a:pt x="2074" y="8729"/>
                      <a:pt x="2029" y="9245"/>
                      <a:pt x="2047" y="9761"/>
                    </a:cubicBezTo>
                    <a:cubicBezTo>
                      <a:pt x="2056" y="10549"/>
                      <a:pt x="2310" y="11319"/>
                      <a:pt x="2654" y="12007"/>
                    </a:cubicBezTo>
                    <a:cubicBezTo>
                      <a:pt x="2491" y="11518"/>
                      <a:pt x="2328" y="11029"/>
                      <a:pt x="2237" y="10522"/>
                    </a:cubicBezTo>
                    <a:cubicBezTo>
                      <a:pt x="2138" y="10015"/>
                      <a:pt x="2165" y="9499"/>
                      <a:pt x="2174" y="8983"/>
                    </a:cubicBezTo>
                    <a:cubicBezTo>
                      <a:pt x="2183" y="8466"/>
                      <a:pt x="2056" y="7932"/>
                      <a:pt x="1866" y="7452"/>
                    </a:cubicBezTo>
                    <a:cubicBezTo>
                      <a:pt x="1486" y="6484"/>
                      <a:pt x="970" y="5587"/>
                      <a:pt x="662" y="4600"/>
                    </a:cubicBezTo>
                    <a:cubicBezTo>
                      <a:pt x="173" y="3124"/>
                      <a:pt x="264" y="1540"/>
                      <a:pt x="318" y="10"/>
                    </a:cubicBez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316;p46">
                <a:extLst>
                  <a:ext uri="{FF2B5EF4-FFF2-40B4-BE49-F238E27FC236}">
                    <a16:creationId xmlns:a16="http://schemas.microsoft.com/office/drawing/2014/main" id="{B3A4B1F9-C09D-6A0E-9613-44FDD2F21B52}"/>
                  </a:ext>
                </a:extLst>
              </p:cNvPr>
              <p:cNvSpPr/>
              <p:nvPr/>
            </p:nvSpPr>
            <p:spPr>
              <a:xfrm>
                <a:off x="1846925" y="2115000"/>
                <a:ext cx="49150" cy="29475"/>
              </a:xfrm>
              <a:custGeom>
                <a:avLst/>
                <a:gdLst/>
                <a:ahLst/>
                <a:cxnLst/>
                <a:rect l="l" t="t" r="r" b="b"/>
                <a:pathLst>
                  <a:path w="1966" h="1179" extrusionOk="0">
                    <a:moveTo>
                      <a:pt x="0" y="1088"/>
                    </a:moveTo>
                    <a:lnTo>
                      <a:pt x="0" y="1097"/>
                    </a:lnTo>
                    <a:cubicBezTo>
                      <a:pt x="2" y="1095"/>
                      <a:pt x="3" y="1092"/>
                      <a:pt x="4" y="1090"/>
                    </a:cubicBezTo>
                    <a:lnTo>
                      <a:pt x="4" y="1090"/>
                    </a:lnTo>
                    <a:lnTo>
                      <a:pt x="0" y="1088"/>
                    </a:lnTo>
                    <a:close/>
                    <a:moveTo>
                      <a:pt x="1114" y="0"/>
                    </a:moveTo>
                    <a:cubicBezTo>
                      <a:pt x="1099" y="0"/>
                      <a:pt x="1084" y="1"/>
                      <a:pt x="1069" y="1"/>
                    </a:cubicBezTo>
                    <a:cubicBezTo>
                      <a:pt x="547" y="101"/>
                      <a:pt x="239" y="665"/>
                      <a:pt x="4" y="1090"/>
                    </a:cubicBezTo>
                    <a:lnTo>
                      <a:pt x="4" y="1090"/>
                    </a:lnTo>
                    <a:lnTo>
                      <a:pt x="191" y="1179"/>
                    </a:lnTo>
                    <a:cubicBezTo>
                      <a:pt x="354" y="798"/>
                      <a:pt x="571" y="364"/>
                      <a:pt x="933" y="146"/>
                    </a:cubicBezTo>
                    <a:cubicBezTo>
                      <a:pt x="1013" y="104"/>
                      <a:pt x="1101" y="88"/>
                      <a:pt x="1192" y="88"/>
                    </a:cubicBezTo>
                    <a:cubicBezTo>
                      <a:pt x="1315" y="88"/>
                      <a:pt x="1443" y="119"/>
                      <a:pt x="1558" y="155"/>
                    </a:cubicBezTo>
                    <a:cubicBezTo>
                      <a:pt x="1757" y="228"/>
                      <a:pt x="1929" y="400"/>
                      <a:pt x="1965" y="626"/>
                    </a:cubicBezTo>
                    <a:cubicBezTo>
                      <a:pt x="1939" y="217"/>
                      <a:pt x="1495" y="0"/>
                      <a:pt x="1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317;p46">
                <a:extLst>
                  <a:ext uri="{FF2B5EF4-FFF2-40B4-BE49-F238E27FC236}">
                    <a16:creationId xmlns:a16="http://schemas.microsoft.com/office/drawing/2014/main" id="{36A9DC38-DC5A-9CC1-2F5A-36DBA1B0E5FE}"/>
                  </a:ext>
                </a:extLst>
              </p:cNvPr>
              <p:cNvSpPr/>
              <p:nvPr/>
            </p:nvSpPr>
            <p:spPr>
              <a:xfrm>
                <a:off x="1852575" y="2146950"/>
                <a:ext cx="56625" cy="47400"/>
              </a:xfrm>
              <a:custGeom>
                <a:avLst/>
                <a:gdLst/>
                <a:ahLst/>
                <a:cxnLst/>
                <a:rect l="l" t="t" r="r" b="b"/>
                <a:pathLst>
                  <a:path w="2265" h="1896" extrusionOk="0">
                    <a:moveTo>
                      <a:pt x="2264" y="1648"/>
                    </a:moveTo>
                    <a:cubicBezTo>
                      <a:pt x="2232" y="1678"/>
                      <a:pt x="2198" y="1706"/>
                      <a:pt x="2162" y="1732"/>
                    </a:cubicBezTo>
                    <a:lnTo>
                      <a:pt x="2162" y="1732"/>
                    </a:lnTo>
                    <a:cubicBezTo>
                      <a:pt x="2198" y="1707"/>
                      <a:pt x="2233" y="1679"/>
                      <a:pt x="2264" y="1648"/>
                    </a:cubicBezTo>
                    <a:close/>
                    <a:moveTo>
                      <a:pt x="578" y="0"/>
                    </a:moveTo>
                    <a:cubicBezTo>
                      <a:pt x="386" y="0"/>
                      <a:pt x="195" y="15"/>
                      <a:pt x="1" y="36"/>
                    </a:cubicBezTo>
                    <a:lnTo>
                      <a:pt x="28" y="245"/>
                    </a:lnTo>
                    <a:cubicBezTo>
                      <a:pt x="264" y="211"/>
                      <a:pt x="514" y="170"/>
                      <a:pt x="759" y="170"/>
                    </a:cubicBezTo>
                    <a:cubicBezTo>
                      <a:pt x="908" y="170"/>
                      <a:pt x="1055" y="185"/>
                      <a:pt x="1196" y="226"/>
                    </a:cubicBezTo>
                    <a:cubicBezTo>
                      <a:pt x="1241" y="245"/>
                      <a:pt x="1268" y="299"/>
                      <a:pt x="1287" y="371"/>
                    </a:cubicBezTo>
                    <a:cubicBezTo>
                      <a:pt x="1359" y="752"/>
                      <a:pt x="1187" y="1168"/>
                      <a:pt x="1232" y="1567"/>
                    </a:cubicBezTo>
                    <a:cubicBezTo>
                      <a:pt x="1286" y="1773"/>
                      <a:pt x="1521" y="1896"/>
                      <a:pt x="1729" y="1896"/>
                    </a:cubicBezTo>
                    <a:cubicBezTo>
                      <a:pt x="1767" y="1896"/>
                      <a:pt x="1804" y="1892"/>
                      <a:pt x="1839" y="1883"/>
                    </a:cubicBezTo>
                    <a:cubicBezTo>
                      <a:pt x="1957" y="1857"/>
                      <a:pt x="2066" y="1802"/>
                      <a:pt x="2162" y="1732"/>
                    </a:cubicBezTo>
                    <a:lnTo>
                      <a:pt x="2162" y="1732"/>
                    </a:lnTo>
                    <a:cubicBezTo>
                      <a:pt x="2034" y="1822"/>
                      <a:pt x="1882" y="1876"/>
                      <a:pt x="1734" y="1876"/>
                    </a:cubicBezTo>
                    <a:cubicBezTo>
                      <a:pt x="1577" y="1876"/>
                      <a:pt x="1425" y="1814"/>
                      <a:pt x="1314" y="1666"/>
                    </a:cubicBezTo>
                    <a:cubicBezTo>
                      <a:pt x="1241" y="1567"/>
                      <a:pt x="1278" y="1440"/>
                      <a:pt x="1287" y="1322"/>
                    </a:cubicBezTo>
                    <a:cubicBezTo>
                      <a:pt x="1332" y="996"/>
                      <a:pt x="1450" y="688"/>
                      <a:pt x="1413" y="344"/>
                    </a:cubicBezTo>
                    <a:cubicBezTo>
                      <a:pt x="1395" y="245"/>
                      <a:pt x="1350" y="136"/>
                      <a:pt x="1250" y="91"/>
                    </a:cubicBezTo>
                    <a:cubicBezTo>
                      <a:pt x="1160" y="54"/>
                      <a:pt x="1078" y="36"/>
                      <a:pt x="997" y="27"/>
                    </a:cubicBezTo>
                    <a:cubicBezTo>
                      <a:pt x="856" y="8"/>
                      <a:pt x="717" y="0"/>
                      <a:pt x="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318;p46">
                <a:extLst>
                  <a:ext uri="{FF2B5EF4-FFF2-40B4-BE49-F238E27FC236}">
                    <a16:creationId xmlns:a16="http://schemas.microsoft.com/office/drawing/2014/main" id="{CB37D65A-A871-DE57-4BD9-FE842F4C1AC6}"/>
                  </a:ext>
                </a:extLst>
              </p:cNvPr>
              <p:cNvSpPr/>
              <p:nvPr/>
            </p:nvSpPr>
            <p:spPr>
              <a:xfrm>
                <a:off x="1875675" y="2147850"/>
                <a:ext cx="34425" cy="58325"/>
              </a:xfrm>
              <a:custGeom>
                <a:avLst/>
                <a:gdLst/>
                <a:ahLst/>
                <a:cxnLst/>
                <a:rect l="l" t="t" r="r" b="b"/>
                <a:pathLst>
                  <a:path w="1377" h="2333" extrusionOk="0">
                    <a:moveTo>
                      <a:pt x="91" y="0"/>
                    </a:moveTo>
                    <a:lnTo>
                      <a:pt x="91" y="118"/>
                    </a:lnTo>
                    <a:cubicBezTo>
                      <a:pt x="93" y="116"/>
                      <a:pt x="95" y="115"/>
                      <a:pt x="98" y="115"/>
                    </a:cubicBezTo>
                    <a:cubicBezTo>
                      <a:pt x="105" y="115"/>
                      <a:pt x="111" y="125"/>
                      <a:pt x="118" y="145"/>
                    </a:cubicBezTo>
                    <a:cubicBezTo>
                      <a:pt x="218" y="507"/>
                      <a:pt x="118" y="906"/>
                      <a:pt x="91" y="1277"/>
                    </a:cubicBezTo>
                    <a:lnTo>
                      <a:pt x="55" y="1485"/>
                    </a:lnTo>
                    <a:cubicBezTo>
                      <a:pt x="0" y="1847"/>
                      <a:pt x="236" y="2246"/>
                      <a:pt x="607" y="2318"/>
                    </a:cubicBezTo>
                    <a:cubicBezTo>
                      <a:pt x="652" y="2328"/>
                      <a:pt x="697" y="2333"/>
                      <a:pt x="742" y="2333"/>
                    </a:cubicBezTo>
                    <a:cubicBezTo>
                      <a:pt x="982" y="2333"/>
                      <a:pt x="1209" y="2198"/>
                      <a:pt x="1377" y="2038"/>
                    </a:cubicBezTo>
                    <a:lnTo>
                      <a:pt x="1377" y="2038"/>
                    </a:lnTo>
                    <a:cubicBezTo>
                      <a:pt x="1277" y="2119"/>
                      <a:pt x="1150" y="2210"/>
                      <a:pt x="1024" y="2255"/>
                    </a:cubicBezTo>
                    <a:cubicBezTo>
                      <a:pt x="941" y="2292"/>
                      <a:pt x="855" y="2309"/>
                      <a:pt x="770" y="2309"/>
                    </a:cubicBezTo>
                    <a:cubicBezTo>
                      <a:pt x="439" y="2309"/>
                      <a:pt x="129" y="2049"/>
                      <a:pt x="100" y="1703"/>
                    </a:cubicBezTo>
                    <a:cubicBezTo>
                      <a:pt x="46" y="1422"/>
                      <a:pt x="489" y="46"/>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319;p46">
                <a:extLst>
                  <a:ext uri="{FF2B5EF4-FFF2-40B4-BE49-F238E27FC236}">
                    <a16:creationId xmlns:a16="http://schemas.microsoft.com/office/drawing/2014/main" id="{FBC7A740-F33E-ABCA-2D82-83FD2141DE41}"/>
                  </a:ext>
                </a:extLst>
              </p:cNvPr>
              <p:cNvSpPr/>
              <p:nvPr/>
            </p:nvSpPr>
            <p:spPr>
              <a:xfrm>
                <a:off x="1861650" y="2176150"/>
                <a:ext cx="18125" cy="23425"/>
              </a:xfrm>
              <a:custGeom>
                <a:avLst/>
                <a:gdLst/>
                <a:ahLst/>
                <a:cxnLst/>
                <a:rect l="l" t="t" r="r" b="b"/>
                <a:pathLst>
                  <a:path w="725" h="937" extrusionOk="0">
                    <a:moveTo>
                      <a:pt x="670" y="0"/>
                    </a:moveTo>
                    <a:cubicBezTo>
                      <a:pt x="626" y="310"/>
                      <a:pt x="555" y="925"/>
                      <a:pt x="153" y="925"/>
                    </a:cubicBezTo>
                    <a:cubicBezTo>
                      <a:pt x="144" y="925"/>
                      <a:pt x="136" y="924"/>
                      <a:pt x="127" y="924"/>
                    </a:cubicBezTo>
                    <a:cubicBezTo>
                      <a:pt x="72" y="924"/>
                      <a:pt x="9" y="888"/>
                      <a:pt x="0" y="833"/>
                    </a:cubicBezTo>
                    <a:lnTo>
                      <a:pt x="0" y="833"/>
                    </a:lnTo>
                    <a:cubicBezTo>
                      <a:pt x="9" y="888"/>
                      <a:pt x="63" y="924"/>
                      <a:pt x="127" y="933"/>
                    </a:cubicBezTo>
                    <a:cubicBezTo>
                      <a:pt x="146" y="936"/>
                      <a:pt x="165" y="937"/>
                      <a:pt x="183" y="937"/>
                    </a:cubicBezTo>
                    <a:cubicBezTo>
                      <a:pt x="571" y="937"/>
                      <a:pt x="672" y="312"/>
                      <a:pt x="724" y="9"/>
                    </a:cubicBezTo>
                    <a:lnTo>
                      <a:pt x="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320;p46">
                <a:extLst>
                  <a:ext uri="{FF2B5EF4-FFF2-40B4-BE49-F238E27FC236}">
                    <a16:creationId xmlns:a16="http://schemas.microsoft.com/office/drawing/2014/main" id="{3C9A4A10-54FD-653B-A65A-A09085415FC3}"/>
                  </a:ext>
                </a:extLst>
              </p:cNvPr>
              <p:cNvSpPr/>
              <p:nvPr/>
            </p:nvSpPr>
            <p:spPr>
              <a:xfrm>
                <a:off x="1884975" y="2169350"/>
                <a:ext cx="22875" cy="14375"/>
              </a:xfrm>
              <a:custGeom>
                <a:avLst/>
                <a:gdLst/>
                <a:ahLst/>
                <a:cxnLst/>
                <a:rect l="l" t="t" r="r" b="b"/>
                <a:pathLst>
                  <a:path w="915" h="575" extrusionOk="0">
                    <a:moveTo>
                      <a:pt x="18" y="1"/>
                    </a:moveTo>
                    <a:cubicBezTo>
                      <a:pt x="1" y="335"/>
                      <a:pt x="258" y="574"/>
                      <a:pt x="514" y="574"/>
                    </a:cubicBezTo>
                    <a:cubicBezTo>
                      <a:pt x="667" y="574"/>
                      <a:pt x="820" y="490"/>
                      <a:pt x="914" y="290"/>
                    </a:cubicBezTo>
                    <a:lnTo>
                      <a:pt x="914" y="290"/>
                    </a:lnTo>
                    <a:cubicBezTo>
                      <a:pt x="820" y="475"/>
                      <a:pt x="674" y="554"/>
                      <a:pt x="530" y="554"/>
                    </a:cubicBezTo>
                    <a:cubicBezTo>
                      <a:pt x="284" y="554"/>
                      <a:pt x="44" y="326"/>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321;p46">
                <a:extLst>
                  <a:ext uri="{FF2B5EF4-FFF2-40B4-BE49-F238E27FC236}">
                    <a16:creationId xmlns:a16="http://schemas.microsoft.com/office/drawing/2014/main" id="{79DF6A45-9862-1056-33E0-A8293C96086F}"/>
                  </a:ext>
                </a:extLst>
              </p:cNvPr>
              <p:cNvSpPr/>
              <p:nvPr/>
            </p:nvSpPr>
            <p:spPr>
              <a:xfrm>
                <a:off x="1854850" y="2122000"/>
                <a:ext cx="33075" cy="21125"/>
              </a:xfrm>
              <a:custGeom>
                <a:avLst/>
                <a:gdLst/>
                <a:ahLst/>
                <a:cxnLst/>
                <a:rect l="l" t="t" r="r" b="b"/>
                <a:pathLst>
                  <a:path w="1323" h="845" extrusionOk="0">
                    <a:moveTo>
                      <a:pt x="790" y="1"/>
                    </a:moveTo>
                    <a:cubicBezTo>
                      <a:pt x="521" y="1"/>
                      <a:pt x="212" y="165"/>
                      <a:pt x="0" y="346"/>
                    </a:cubicBezTo>
                    <a:lnTo>
                      <a:pt x="73" y="428"/>
                    </a:lnTo>
                    <a:cubicBezTo>
                      <a:pt x="268" y="243"/>
                      <a:pt x="562" y="64"/>
                      <a:pt x="818" y="64"/>
                    </a:cubicBezTo>
                    <a:cubicBezTo>
                      <a:pt x="1001" y="64"/>
                      <a:pt x="1165" y="155"/>
                      <a:pt x="1259" y="401"/>
                    </a:cubicBezTo>
                    <a:cubicBezTo>
                      <a:pt x="1304" y="554"/>
                      <a:pt x="1232" y="736"/>
                      <a:pt x="1114" y="844"/>
                    </a:cubicBezTo>
                    <a:cubicBezTo>
                      <a:pt x="1241" y="736"/>
                      <a:pt x="1322" y="564"/>
                      <a:pt x="1286" y="391"/>
                    </a:cubicBezTo>
                    <a:cubicBezTo>
                      <a:pt x="1194" y="106"/>
                      <a:pt x="1004"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322;p46">
                <a:extLst>
                  <a:ext uri="{FF2B5EF4-FFF2-40B4-BE49-F238E27FC236}">
                    <a16:creationId xmlns:a16="http://schemas.microsoft.com/office/drawing/2014/main" id="{20C6D14C-170D-6DC7-230C-B9DDD24CC4DF}"/>
                  </a:ext>
                </a:extLst>
              </p:cNvPr>
              <p:cNvSpPr/>
              <p:nvPr/>
            </p:nvSpPr>
            <p:spPr>
              <a:xfrm>
                <a:off x="1850550" y="2100450"/>
                <a:ext cx="18800" cy="22975"/>
              </a:xfrm>
              <a:custGeom>
                <a:avLst/>
                <a:gdLst/>
                <a:ahLst/>
                <a:cxnLst/>
                <a:rect l="l" t="t" r="r" b="b"/>
                <a:pathLst>
                  <a:path w="752" h="919" extrusionOk="0">
                    <a:moveTo>
                      <a:pt x="277" y="0"/>
                    </a:moveTo>
                    <a:cubicBezTo>
                      <a:pt x="169" y="0"/>
                      <a:pt x="71" y="51"/>
                      <a:pt x="0" y="122"/>
                    </a:cubicBezTo>
                    <a:cubicBezTo>
                      <a:pt x="74" y="55"/>
                      <a:pt x="160" y="24"/>
                      <a:pt x="244" y="24"/>
                    </a:cubicBezTo>
                    <a:cubicBezTo>
                      <a:pt x="376" y="24"/>
                      <a:pt x="501" y="101"/>
                      <a:pt x="562" y="239"/>
                    </a:cubicBezTo>
                    <a:cubicBezTo>
                      <a:pt x="652" y="448"/>
                      <a:pt x="562" y="683"/>
                      <a:pt x="444" y="864"/>
                    </a:cubicBezTo>
                    <a:lnTo>
                      <a:pt x="535" y="918"/>
                    </a:lnTo>
                    <a:cubicBezTo>
                      <a:pt x="725" y="620"/>
                      <a:pt x="752" y="95"/>
                      <a:pt x="326" y="4"/>
                    </a:cubicBezTo>
                    <a:cubicBezTo>
                      <a:pt x="310" y="2"/>
                      <a:pt x="293"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323;p46">
                <a:extLst>
                  <a:ext uri="{FF2B5EF4-FFF2-40B4-BE49-F238E27FC236}">
                    <a16:creationId xmlns:a16="http://schemas.microsoft.com/office/drawing/2014/main" id="{4926D79D-42DC-5A4C-1649-8E4CB5A1F7AB}"/>
                  </a:ext>
                </a:extLst>
              </p:cNvPr>
              <p:cNvSpPr/>
              <p:nvPr/>
            </p:nvSpPr>
            <p:spPr>
              <a:xfrm>
                <a:off x="1851450" y="2109200"/>
                <a:ext cx="12925" cy="16025"/>
              </a:xfrm>
              <a:custGeom>
                <a:avLst/>
                <a:gdLst/>
                <a:ahLst/>
                <a:cxnLst/>
                <a:rect l="l" t="t" r="r" b="b"/>
                <a:pathLst>
                  <a:path w="517" h="641" extrusionOk="0">
                    <a:moveTo>
                      <a:pt x="165" y="0"/>
                    </a:moveTo>
                    <a:cubicBezTo>
                      <a:pt x="100" y="0"/>
                      <a:pt x="35" y="22"/>
                      <a:pt x="1" y="70"/>
                    </a:cubicBezTo>
                    <a:cubicBezTo>
                      <a:pt x="36" y="35"/>
                      <a:pt x="79" y="20"/>
                      <a:pt x="123" y="20"/>
                    </a:cubicBezTo>
                    <a:cubicBezTo>
                      <a:pt x="224" y="20"/>
                      <a:pt x="333" y="97"/>
                      <a:pt x="390" y="179"/>
                    </a:cubicBezTo>
                    <a:cubicBezTo>
                      <a:pt x="462" y="306"/>
                      <a:pt x="417" y="469"/>
                      <a:pt x="363" y="596"/>
                    </a:cubicBezTo>
                    <a:lnTo>
                      <a:pt x="462" y="641"/>
                    </a:lnTo>
                    <a:cubicBezTo>
                      <a:pt x="489" y="559"/>
                      <a:pt x="499" y="478"/>
                      <a:pt x="508" y="387"/>
                    </a:cubicBezTo>
                    <a:cubicBezTo>
                      <a:pt x="517" y="215"/>
                      <a:pt x="390" y="43"/>
                      <a:pt x="227" y="7"/>
                    </a:cubicBezTo>
                    <a:cubicBezTo>
                      <a:pt x="207" y="3"/>
                      <a:pt x="186" y="0"/>
                      <a:pt x="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324;p46">
                <a:extLst>
                  <a:ext uri="{FF2B5EF4-FFF2-40B4-BE49-F238E27FC236}">
                    <a16:creationId xmlns:a16="http://schemas.microsoft.com/office/drawing/2014/main" id="{334216BD-7D84-295E-AEA5-092862619553}"/>
                  </a:ext>
                </a:extLst>
              </p:cNvPr>
              <p:cNvSpPr/>
              <p:nvPr/>
            </p:nvSpPr>
            <p:spPr>
              <a:xfrm>
                <a:off x="1865475" y="2095200"/>
                <a:ext cx="18150" cy="22575"/>
              </a:xfrm>
              <a:custGeom>
                <a:avLst/>
                <a:gdLst/>
                <a:ahLst/>
                <a:cxnLst/>
                <a:rect l="l" t="t" r="r" b="b"/>
                <a:pathLst>
                  <a:path w="726" h="903" extrusionOk="0">
                    <a:moveTo>
                      <a:pt x="400" y="0"/>
                    </a:moveTo>
                    <a:cubicBezTo>
                      <a:pt x="285" y="0"/>
                      <a:pt x="171" y="57"/>
                      <a:pt x="101" y="142"/>
                    </a:cubicBezTo>
                    <a:cubicBezTo>
                      <a:pt x="177" y="52"/>
                      <a:pt x="283" y="10"/>
                      <a:pt x="383" y="10"/>
                    </a:cubicBezTo>
                    <a:cubicBezTo>
                      <a:pt x="557" y="10"/>
                      <a:pt x="714" y="138"/>
                      <a:pt x="662" y="368"/>
                    </a:cubicBezTo>
                    <a:cubicBezTo>
                      <a:pt x="580" y="640"/>
                      <a:pt x="245" y="757"/>
                      <a:pt x="1" y="857"/>
                    </a:cubicBezTo>
                    <a:lnTo>
                      <a:pt x="19" y="902"/>
                    </a:lnTo>
                    <a:cubicBezTo>
                      <a:pt x="282" y="793"/>
                      <a:pt x="608" y="667"/>
                      <a:pt x="689" y="368"/>
                    </a:cubicBezTo>
                    <a:cubicBezTo>
                      <a:pt x="725" y="223"/>
                      <a:pt x="653" y="51"/>
                      <a:pt x="499" y="15"/>
                    </a:cubicBezTo>
                    <a:cubicBezTo>
                      <a:pt x="467" y="5"/>
                      <a:pt x="433"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325;p46">
                <a:extLst>
                  <a:ext uri="{FF2B5EF4-FFF2-40B4-BE49-F238E27FC236}">
                    <a16:creationId xmlns:a16="http://schemas.microsoft.com/office/drawing/2014/main" id="{1B95DA57-84A3-F1BD-01A6-7767E6BD3879}"/>
                  </a:ext>
                </a:extLst>
              </p:cNvPr>
              <p:cNvSpPr/>
              <p:nvPr/>
            </p:nvSpPr>
            <p:spPr>
              <a:xfrm>
                <a:off x="1863675" y="2129850"/>
                <a:ext cx="17225" cy="20050"/>
              </a:xfrm>
              <a:custGeom>
                <a:avLst/>
                <a:gdLst/>
                <a:ahLst/>
                <a:cxnLst/>
                <a:rect l="l" t="t" r="r" b="b"/>
                <a:pathLst>
                  <a:path w="689" h="802" extrusionOk="0">
                    <a:moveTo>
                      <a:pt x="260" y="1"/>
                    </a:moveTo>
                    <a:cubicBezTo>
                      <a:pt x="213" y="1"/>
                      <a:pt x="167" y="11"/>
                      <a:pt x="127" y="32"/>
                    </a:cubicBezTo>
                    <a:cubicBezTo>
                      <a:pt x="164" y="20"/>
                      <a:pt x="200" y="14"/>
                      <a:pt x="235" y="14"/>
                    </a:cubicBezTo>
                    <a:cubicBezTo>
                      <a:pt x="426" y="14"/>
                      <a:pt x="578" y="187"/>
                      <a:pt x="517" y="385"/>
                    </a:cubicBezTo>
                    <a:cubicBezTo>
                      <a:pt x="462" y="603"/>
                      <a:pt x="200" y="675"/>
                      <a:pt x="0" y="693"/>
                    </a:cubicBezTo>
                    <a:lnTo>
                      <a:pt x="10" y="802"/>
                    </a:lnTo>
                    <a:cubicBezTo>
                      <a:pt x="127" y="784"/>
                      <a:pt x="245" y="748"/>
                      <a:pt x="354" y="693"/>
                    </a:cubicBezTo>
                    <a:cubicBezTo>
                      <a:pt x="589" y="585"/>
                      <a:pt x="689" y="231"/>
                      <a:pt x="462" y="68"/>
                    </a:cubicBezTo>
                    <a:cubicBezTo>
                      <a:pt x="407" y="25"/>
                      <a:pt x="333" y="1"/>
                      <a:pt x="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326;p46">
                <a:extLst>
                  <a:ext uri="{FF2B5EF4-FFF2-40B4-BE49-F238E27FC236}">
                    <a16:creationId xmlns:a16="http://schemas.microsoft.com/office/drawing/2014/main" id="{F90AB8AA-B4CD-50BC-3827-D56867804E67}"/>
                  </a:ext>
                </a:extLst>
              </p:cNvPr>
              <p:cNvSpPr/>
              <p:nvPr/>
            </p:nvSpPr>
            <p:spPr>
              <a:xfrm>
                <a:off x="1866400" y="2140600"/>
                <a:ext cx="33075" cy="12925"/>
              </a:xfrm>
              <a:custGeom>
                <a:avLst/>
                <a:gdLst/>
                <a:ahLst/>
                <a:cxnLst/>
                <a:rect l="l" t="t" r="r" b="b"/>
                <a:pathLst>
                  <a:path w="1323" h="517" extrusionOk="0">
                    <a:moveTo>
                      <a:pt x="80" y="313"/>
                    </a:moveTo>
                    <a:cubicBezTo>
                      <a:pt x="78" y="313"/>
                      <a:pt x="82" y="318"/>
                      <a:pt x="82" y="318"/>
                    </a:cubicBezTo>
                    <a:lnTo>
                      <a:pt x="91" y="318"/>
                    </a:lnTo>
                    <a:cubicBezTo>
                      <a:pt x="85" y="315"/>
                      <a:pt x="82" y="313"/>
                      <a:pt x="80" y="313"/>
                    </a:cubicBezTo>
                    <a:close/>
                    <a:moveTo>
                      <a:pt x="1168" y="1"/>
                    </a:moveTo>
                    <a:cubicBezTo>
                      <a:pt x="1195" y="109"/>
                      <a:pt x="1322" y="417"/>
                      <a:pt x="1177" y="462"/>
                    </a:cubicBezTo>
                    <a:cubicBezTo>
                      <a:pt x="1170" y="463"/>
                      <a:pt x="1164" y="463"/>
                      <a:pt x="1157" y="463"/>
                    </a:cubicBezTo>
                    <a:cubicBezTo>
                      <a:pt x="1017" y="463"/>
                      <a:pt x="863" y="379"/>
                      <a:pt x="725" y="336"/>
                    </a:cubicBezTo>
                    <a:cubicBezTo>
                      <a:pt x="666" y="317"/>
                      <a:pt x="599" y="312"/>
                      <a:pt x="531" y="312"/>
                    </a:cubicBezTo>
                    <a:cubicBezTo>
                      <a:pt x="451" y="312"/>
                      <a:pt x="369" y="319"/>
                      <a:pt x="293" y="319"/>
                    </a:cubicBezTo>
                    <a:cubicBezTo>
                      <a:pt x="273" y="319"/>
                      <a:pt x="254" y="319"/>
                      <a:pt x="236" y="318"/>
                    </a:cubicBezTo>
                    <a:lnTo>
                      <a:pt x="91" y="318"/>
                    </a:lnTo>
                    <a:cubicBezTo>
                      <a:pt x="105" y="332"/>
                      <a:pt x="114" y="363"/>
                      <a:pt x="103" y="384"/>
                    </a:cubicBezTo>
                    <a:lnTo>
                      <a:pt x="103" y="384"/>
                    </a:lnTo>
                    <a:lnTo>
                      <a:pt x="73" y="299"/>
                    </a:lnTo>
                    <a:cubicBezTo>
                      <a:pt x="54" y="299"/>
                      <a:pt x="27" y="308"/>
                      <a:pt x="18" y="327"/>
                    </a:cubicBezTo>
                    <a:cubicBezTo>
                      <a:pt x="0" y="345"/>
                      <a:pt x="0" y="372"/>
                      <a:pt x="18" y="390"/>
                    </a:cubicBezTo>
                    <a:cubicBezTo>
                      <a:pt x="42" y="414"/>
                      <a:pt x="67" y="418"/>
                      <a:pt x="91" y="418"/>
                    </a:cubicBezTo>
                    <a:cubicBezTo>
                      <a:pt x="103" y="418"/>
                      <a:pt x="115" y="417"/>
                      <a:pt x="127" y="417"/>
                    </a:cubicBezTo>
                    <a:cubicBezTo>
                      <a:pt x="236" y="417"/>
                      <a:pt x="364" y="409"/>
                      <a:pt x="486" y="409"/>
                    </a:cubicBezTo>
                    <a:cubicBezTo>
                      <a:pt x="547" y="409"/>
                      <a:pt x="607" y="411"/>
                      <a:pt x="661" y="417"/>
                    </a:cubicBezTo>
                    <a:cubicBezTo>
                      <a:pt x="688" y="417"/>
                      <a:pt x="725" y="426"/>
                      <a:pt x="752" y="435"/>
                    </a:cubicBezTo>
                    <a:lnTo>
                      <a:pt x="860" y="462"/>
                    </a:lnTo>
                    <a:cubicBezTo>
                      <a:pt x="934" y="473"/>
                      <a:pt x="1043" y="517"/>
                      <a:pt x="1133" y="517"/>
                    </a:cubicBezTo>
                    <a:cubicBezTo>
                      <a:pt x="1199" y="517"/>
                      <a:pt x="1254" y="493"/>
                      <a:pt x="1277" y="417"/>
                    </a:cubicBezTo>
                    <a:cubicBezTo>
                      <a:pt x="1295" y="272"/>
                      <a:pt x="1222" y="136"/>
                      <a:pt x="1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327;p46">
                <a:extLst>
                  <a:ext uri="{FF2B5EF4-FFF2-40B4-BE49-F238E27FC236}">
                    <a16:creationId xmlns:a16="http://schemas.microsoft.com/office/drawing/2014/main" id="{5A2A0646-705B-7756-6C56-73B27C40696D}"/>
                  </a:ext>
                </a:extLst>
              </p:cNvPr>
              <p:cNvSpPr/>
              <p:nvPr/>
            </p:nvSpPr>
            <p:spPr>
              <a:xfrm>
                <a:off x="1966900" y="2284350"/>
                <a:ext cx="82200" cy="298125"/>
              </a:xfrm>
              <a:custGeom>
                <a:avLst/>
                <a:gdLst/>
                <a:ahLst/>
                <a:cxnLst/>
                <a:rect l="l" t="t" r="r" b="b"/>
                <a:pathLst>
                  <a:path w="3288" h="11925" extrusionOk="0">
                    <a:moveTo>
                      <a:pt x="0" y="0"/>
                    </a:moveTo>
                    <a:cubicBezTo>
                      <a:pt x="9" y="788"/>
                      <a:pt x="100" y="1594"/>
                      <a:pt x="417" y="2318"/>
                    </a:cubicBezTo>
                    <a:cubicBezTo>
                      <a:pt x="788" y="3006"/>
                      <a:pt x="1078" y="3722"/>
                      <a:pt x="1322" y="4464"/>
                    </a:cubicBezTo>
                    <a:cubicBezTo>
                      <a:pt x="1494" y="4953"/>
                      <a:pt x="1585" y="5460"/>
                      <a:pt x="1648" y="5976"/>
                    </a:cubicBezTo>
                    <a:cubicBezTo>
                      <a:pt x="1775" y="6710"/>
                      <a:pt x="1893" y="7977"/>
                      <a:pt x="2074" y="8674"/>
                    </a:cubicBezTo>
                    <a:cubicBezTo>
                      <a:pt x="2354" y="9553"/>
                      <a:pt x="3079" y="10223"/>
                      <a:pt x="3188" y="11155"/>
                    </a:cubicBezTo>
                    <a:cubicBezTo>
                      <a:pt x="3233" y="11409"/>
                      <a:pt x="3260" y="11662"/>
                      <a:pt x="3278" y="11925"/>
                    </a:cubicBezTo>
                    <a:cubicBezTo>
                      <a:pt x="3287" y="11662"/>
                      <a:pt x="3269" y="11400"/>
                      <a:pt x="3242" y="11146"/>
                    </a:cubicBezTo>
                    <a:cubicBezTo>
                      <a:pt x="3178" y="10349"/>
                      <a:pt x="2635" y="9697"/>
                      <a:pt x="2318" y="9000"/>
                    </a:cubicBezTo>
                    <a:cubicBezTo>
                      <a:pt x="2092" y="8539"/>
                      <a:pt x="2056" y="8013"/>
                      <a:pt x="1974" y="7506"/>
                    </a:cubicBezTo>
                    <a:cubicBezTo>
                      <a:pt x="1829" y="6601"/>
                      <a:pt x="1739" y="5288"/>
                      <a:pt x="1431" y="4428"/>
                    </a:cubicBezTo>
                    <a:cubicBezTo>
                      <a:pt x="1186" y="3685"/>
                      <a:pt x="897" y="2952"/>
                      <a:pt x="525" y="2264"/>
                    </a:cubicBezTo>
                    <a:cubicBezTo>
                      <a:pt x="209" y="1558"/>
                      <a:pt x="118" y="770"/>
                      <a:pt x="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328;p46">
                <a:extLst>
                  <a:ext uri="{FF2B5EF4-FFF2-40B4-BE49-F238E27FC236}">
                    <a16:creationId xmlns:a16="http://schemas.microsoft.com/office/drawing/2014/main" id="{03C30643-4BAC-5B57-CFC9-BD533D4898D1}"/>
                  </a:ext>
                </a:extLst>
              </p:cNvPr>
              <p:cNvSpPr/>
              <p:nvPr/>
            </p:nvSpPr>
            <p:spPr>
              <a:xfrm>
                <a:off x="1875225" y="2148075"/>
                <a:ext cx="30575" cy="23125"/>
              </a:xfrm>
              <a:custGeom>
                <a:avLst/>
                <a:gdLst/>
                <a:ahLst/>
                <a:cxnLst/>
                <a:rect l="l" t="t" r="r" b="b"/>
                <a:pathLst>
                  <a:path w="1223" h="925" extrusionOk="0">
                    <a:moveTo>
                      <a:pt x="0" y="0"/>
                    </a:moveTo>
                    <a:lnTo>
                      <a:pt x="0" y="9"/>
                    </a:lnTo>
                    <a:lnTo>
                      <a:pt x="0" y="109"/>
                    </a:lnTo>
                    <a:cubicBezTo>
                      <a:pt x="218" y="127"/>
                      <a:pt x="489" y="191"/>
                      <a:pt x="598" y="399"/>
                    </a:cubicBezTo>
                    <a:cubicBezTo>
                      <a:pt x="634" y="471"/>
                      <a:pt x="643" y="544"/>
                      <a:pt x="643" y="625"/>
                    </a:cubicBezTo>
                    <a:cubicBezTo>
                      <a:pt x="634" y="725"/>
                      <a:pt x="697" y="806"/>
                      <a:pt x="770" y="852"/>
                    </a:cubicBezTo>
                    <a:cubicBezTo>
                      <a:pt x="828" y="898"/>
                      <a:pt x="905" y="924"/>
                      <a:pt x="978" y="924"/>
                    </a:cubicBezTo>
                    <a:cubicBezTo>
                      <a:pt x="1077" y="924"/>
                      <a:pt x="1169" y="876"/>
                      <a:pt x="1195" y="761"/>
                    </a:cubicBezTo>
                    <a:cubicBezTo>
                      <a:pt x="1223" y="679"/>
                      <a:pt x="1223" y="598"/>
                      <a:pt x="1214" y="517"/>
                    </a:cubicBezTo>
                    <a:lnTo>
                      <a:pt x="1214" y="517"/>
                    </a:lnTo>
                    <a:cubicBezTo>
                      <a:pt x="1214" y="598"/>
                      <a:pt x="1214" y="679"/>
                      <a:pt x="1186" y="752"/>
                    </a:cubicBezTo>
                    <a:cubicBezTo>
                      <a:pt x="1156" y="852"/>
                      <a:pt x="1079" y="893"/>
                      <a:pt x="995" y="893"/>
                    </a:cubicBezTo>
                    <a:cubicBezTo>
                      <a:pt x="851" y="893"/>
                      <a:pt x="686" y="774"/>
                      <a:pt x="697" y="625"/>
                    </a:cubicBezTo>
                    <a:cubicBezTo>
                      <a:pt x="752" y="236"/>
                      <a:pt x="335" y="2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329;p46">
                <a:extLst>
                  <a:ext uri="{FF2B5EF4-FFF2-40B4-BE49-F238E27FC236}">
                    <a16:creationId xmlns:a16="http://schemas.microsoft.com/office/drawing/2014/main" id="{F8AAA25D-6C8C-E8DC-DFCF-06E20A7CD7BB}"/>
                  </a:ext>
                </a:extLst>
              </p:cNvPr>
              <p:cNvSpPr/>
              <p:nvPr/>
            </p:nvSpPr>
            <p:spPr>
              <a:xfrm>
                <a:off x="1951950" y="2104850"/>
                <a:ext cx="27650" cy="24300"/>
              </a:xfrm>
              <a:custGeom>
                <a:avLst/>
                <a:gdLst/>
                <a:ahLst/>
                <a:cxnLst/>
                <a:rect l="l" t="t" r="r" b="b"/>
                <a:pathLst>
                  <a:path w="1106" h="972" extrusionOk="0">
                    <a:moveTo>
                      <a:pt x="1105" y="0"/>
                    </a:moveTo>
                    <a:cubicBezTo>
                      <a:pt x="897" y="0"/>
                      <a:pt x="743" y="199"/>
                      <a:pt x="653" y="362"/>
                    </a:cubicBezTo>
                    <a:cubicBezTo>
                      <a:pt x="576" y="551"/>
                      <a:pt x="461" y="771"/>
                      <a:pt x="284" y="771"/>
                    </a:cubicBezTo>
                    <a:cubicBezTo>
                      <a:pt x="232" y="771"/>
                      <a:pt x="174" y="752"/>
                      <a:pt x="109" y="706"/>
                    </a:cubicBezTo>
                    <a:lnTo>
                      <a:pt x="1" y="878"/>
                    </a:lnTo>
                    <a:cubicBezTo>
                      <a:pt x="96" y="943"/>
                      <a:pt x="191" y="972"/>
                      <a:pt x="280" y="972"/>
                    </a:cubicBezTo>
                    <a:cubicBezTo>
                      <a:pt x="478" y="972"/>
                      <a:pt x="649" y="828"/>
                      <a:pt x="743" y="616"/>
                    </a:cubicBezTo>
                    <a:cubicBezTo>
                      <a:pt x="861" y="407"/>
                      <a:pt x="834" y="100"/>
                      <a:pt x="1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330;p46">
                <a:extLst>
                  <a:ext uri="{FF2B5EF4-FFF2-40B4-BE49-F238E27FC236}">
                    <a16:creationId xmlns:a16="http://schemas.microsoft.com/office/drawing/2014/main" id="{81D86399-CBE3-2A2E-675A-079F2A929F00}"/>
                  </a:ext>
                </a:extLst>
              </p:cNvPr>
              <p:cNvSpPr/>
              <p:nvPr/>
            </p:nvSpPr>
            <p:spPr>
              <a:xfrm>
                <a:off x="1906675" y="2102800"/>
                <a:ext cx="172075" cy="420150"/>
              </a:xfrm>
              <a:custGeom>
                <a:avLst/>
                <a:gdLst/>
                <a:ahLst/>
                <a:cxnLst/>
                <a:rect l="l" t="t" r="r" b="b"/>
                <a:pathLst>
                  <a:path w="6883" h="16806" extrusionOk="0">
                    <a:moveTo>
                      <a:pt x="1124" y="1"/>
                    </a:moveTo>
                    <a:cubicBezTo>
                      <a:pt x="970" y="145"/>
                      <a:pt x="834" y="281"/>
                      <a:pt x="698" y="435"/>
                    </a:cubicBezTo>
                    <a:cubicBezTo>
                      <a:pt x="345" y="852"/>
                      <a:pt x="1" y="1395"/>
                      <a:pt x="390" y="1911"/>
                    </a:cubicBezTo>
                    <a:cubicBezTo>
                      <a:pt x="1259" y="3423"/>
                      <a:pt x="1766" y="5107"/>
                      <a:pt x="2464" y="6710"/>
                    </a:cubicBezTo>
                    <a:cubicBezTo>
                      <a:pt x="3215" y="7941"/>
                      <a:pt x="3912" y="9236"/>
                      <a:pt x="4302" y="10639"/>
                    </a:cubicBezTo>
                    <a:cubicBezTo>
                      <a:pt x="4537" y="11391"/>
                      <a:pt x="4428" y="12161"/>
                      <a:pt x="4528" y="12939"/>
                    </a:cubicBezTo>
                    <a:cubicBezTo>
                      <a:pt x="4691" y="14488"/>
                      <a:pt x="5461" y="16063"/>
                      <a:pt x="6882" y="16806"/>
                    </a:cubicBezTo>
                    <a:cubicBezTo>
                      <a:pt x="5578" y="15945"/>
                      <a:pt x="4827" y="14451"/>
                      <a:pt x="4691" y="12921"/>
                    </a:cubicBezTo>
                    <a:cubicBezTo>
                      <a:pt x="4610" y="12143"/>
                      <a:pt x="4718" y="11337"/>
                      <a:pt x="4492" y="10585"/>
                    </a:cubicBezTo>
                    <a:cubicBezTo>
                      <a:pt x="4121" y="9209"/>
                      <a:pt x="3487" y="7923"/>
                      <a:pt x="2744" y="6719"/>
                    </a:cubicBezTo>
                    <a:cubicBezTo>
                      <a:pt x="2355" y="5895"/>
                      <a:pt x="2101" y="5008"/>
                      <a:pt x="1757" y="4157"/>
                    </a:cubicBezTo>
                    <a:cubicBezTo>
                      <a:pt x="1468" y="3432"/>
                      <a:pt x="1169" y="2708"/>
                      <a:pt x="789" y="2011"/>
                    </a:cubicBezTo>
                    <a:cubicBezTo>
                      <a:pt x="716" y="1866"/>
                      <a:pt x="626" y="1721"/>
                      <a:pt x="544" y="1576"/>
                    </a:cubicBezTo>
                    <a:cubicBezTo>
                      <a:pt x="399" y="1114"/>
                      <a:pt x="997" y="544"/>
                      <a:pt x="1323" y="236"/>
                    </a:cubicBezTo>
                    <a:lnTo>
                      <a:pt x="11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331;p46">
                <a:extLst>
                  <a:ext uri="{FF2B5EF4-FFF2-40B4-BE49-F238E27FC236}">
                    <a16:creationId xmlns:a16="http://schemas.microsoft.com/office/drawing/2014/main" id="{5457FCC3-077A-8508-BCBD-89C9E9B84B1B}"/>
                  </a:ext>
                </a:extLst>
              </p:cNvPr>
              <p:cNvSpPr/>
              <p:nvPr/>
            </p:nvSpPr>
            <p:spPr>
              <a:xfrm>
                <a:off x="1839000" y="2042125"/>
                <a:ext cx="40325" cy="57300"/>
              </a:xfrm>
              <a:custGeom>
                <a:avLst/>
                <a:gdLst/>
                <a:ahLst/>
                <a:cxnLst/>
                <a:rect l="l" t="t" r="r" b="b"/>
                <a:pathLst>
                  <a:path w="1613" h="2292" fill="none" extrusionOk="0">
                    <a:moveTo>
                      <a:pt x="1" y="2292"/>
                    </a:moveTo>
                    <a:cubicBezTo>
                      <a:pt x="1" y="2292"/>
                      <a:pt x="1060" y="1585"/>
                      <a:pt x="1286" y="1142"/>
                    </a:cubicBezTo>
                    <a:cubicBezTo>
                      <a:pt x="1612" y="544"/>
                      <a:pt x="1033" y="1"/>
                      <a:pt x="408" y="10"/>
                    </a:cubicBezTo>
                  </a:path>
                </a:pathLst>
              </a:custGeom>
              <a:solidFill>
                <a:schemeClr val="dk2"/>
              </a:solidFill>
              <a:ln w="2725" cap="flat" cmpd="sng">
                <a:solidFill>
                  <a:schemeClr val="dk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332;p46">
                <a:extLst>
                  <a:ext uri="{FF2B5EF4-FFF2-40B4-BE49-F238E27FC236}">
                    <a16:creationId xmlns:a16="http://schemas.microsoft.com/office/drawing/2014/main" id="{FACB2270-E2BD-B76F-AA70-D3F2E3164B35}"/>
                  </a:ext>
                </a:extLst>
              </p:cNvPr>
              <p:cNvSpPr/>
              <p:nvPr/>
            </p:nvSpPr>
            <p:spPr>
              <a:xfrm>
                <a:off x="1913025" y="2139700"/>
                <a:ext cx="77200" cy="160275"/>
              </a:xfrm>
              <a:custGeom>
                <a:avLst/>
                <a:gdLst/>
                <a:ahLst/>
                <a:cxnLst/>
                <a:rect l="l" t="t" r="r" b="b"/>
                <a:pathLst>
                  <a:path w="3088" h="6411" extrusionOk="0">
                    <a:moveTo>
                      <a:pt x="254" y="0"/>
                    </a:moveTo>
                    <a:lnTo>
                      <a:pt x="0" y="145"/>
                    </a:lnTo>
                    <a:cubicBezTo>
                      <a:pt x="154" y="408"/>
                      <a:pt x="308" y="661"/>
                      <a:pt x="480" y="915"/>
                    </a:cubicBezTo>
                    <a:cubicBezTo>
                      <a:pt x="942" y="1703"/>
                      <a:pt x="1784" y="2164"/>
                      <a:pt x="2201" y="2970"/>
                    </a:cubicBezTo>
                    <a:cubicBezTo>
                      <a:pt x="2735" y="4030"/>
                      <a:pt x="2934" y="5234"/>
                      <a:pt x="2979" y="6411"/>
                    </a:cubicBezTo>
                    <a:lnTo>
                      <a:pt x="3088" y="6411"/>
                    </a:lnTo>
                    <a:lnTo>
                      <a:pt x="3088" y="6230"/>
                    </a:lnTo>
                    <a:lnTo>
                      <a:pt x="3085" y="6230"/>
                    </a:lnTo>
                    <a:cubicBezTo>
                      <a:pt x="3061" y="5088"/>
                      <a:pt x="2873" y="3914"/>
                      <a:pt x="2382" y="2871"/>
                    </a:cubicBezTo>
                    <a:cubicBezTo>
                      <a:pt x="2119" y="2318"/>
                      <a:pt x="1639" y="1902"/>
                      <a:pt x="1232" y="1467"/>
                    </a:cubicBezTo>
                    <a:cubicBezTo>
                      <a:pt x="824" y="1042"/>
                      <a:pt x="544" y="516"/>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333;p46">
                <a:extLst>
                  <a:ext uri="{FF2B5EF4-FFF2-40B4-BE49-F238E27FC236}">
                    <a16:creationId xmlns:a16="http://schemas.microsoft.com/office/drawing/2014/main" id="{8BD7A8A7-A70A-FA71-0561-9E4F918E0D78}"/>
                  </a:ext>
                </a:extLst>
              </p:cNvPr>
              <p:cNvSpPr/>
              <p:nvPr/>
            </p:nvSpPr>
            <p:spPr>
              <a:xfrm>
                <a:off x="1943350" y="2099400"/>
                <a:ext cx="30600" cy="19275"/>
              </a:xfrm>
              <a:custGeom>
                <a:avLst/>
                <a:gdLst/>
                <a:ahLst/>
                <a:cxnLst/>
                <a:rect l="l" t="t" r="r" b="b"/>
                <a:pathLst>
                  <a:path w="1224" h="771" extrusionOk="0">
                    <a:moveTo>
                      <a:pt x="1223" y="1"/>
                    </a:moveTo>
                    <a:cubicBezTo>
                      <a:pt x="1087" y="28"/>
                      <a:pt x="951" y="82"/>
                      <a:pt x="888" y="218"/>
                    </a:cubicBezTo>
                    <a:cubicBezTo>
                      <a:pt x="834" y="336"/>
                      <a:pt x="788" y="472"/>
                      <a:pt x="716" y="562"/>
                    </a:cubicBezTo>
                    <a:cubicBezTo>
                      <a:pt x="680" y="610"/>
                      <a:pt x="644" y="635"/>
                      <a:pt x="602" y="635"/>
                    </a:cubicBezTo>
                    <a:cubicBezTo>
                      <a:pt x="581" y="635"/>
                      <a:pt x="559" y="628"/>
                      <a:pt x="535" y="616"/>
                    </a:cubicBezTo>
                    <a:cubicBezTo>
                      <a:pt x="390" y="562"/>
                      <a:pt x="245" y="472"/>
                      <a:pt x="155" y="372"/>
                    </a:cubicBezTo>
                    <a:lnTo>
                      <a:pt x="1" y="517"/>
                    </a:lnTo>
                    <a:cubicBezTo>
                      <a:pt x="144" y="624"/>
                      <a:pt x="373" y="770"/>
                      <a:pt x="562" y="770"/>
                    </a:cubicBezTo>
                    <a:cubicBezTo>
                      <a:pt x="660" y="770"/>
                      <a:pt x="748" y="731"/>
                      <a:pt x="807" y="625"/>
                    </a:cubicBezTo>
                    <a:cubicBezTo>
                      <a:pt x="879" y="499"/>
                      <a:pt x="897" y="363"/>
                      <a:pt x="933" y="236"/>
                    </a:cubicBezTo>
                    <a:cubicBezTo>
                      <a:pt x="979" y="118"/>
                      <a:pt x="1096" y="46"/>
                      <a:pt x="1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334;p46">
                <a:extLst>
                  <a:ext uri="{FF2B5EF4-FFF2-40B4-BE49-F238E27FC236}">
                    <a16:creationId xmlns:a16="http://schemas.microsoft.com/office/drawing/2014/main" id="{67E3A51F-8038-F214-7156-2E6F0FC59402}"/>
                  </a:ext>
                </a:extLst>
              </p:cNvPr>
              <p:cNvSpPr/>
              <p:nvPr/>
            </p:nvSpPr>
            <p:spPr>
              <a:xfrm>
                <a:off x="1960775" y="2090800"/>
                <a:ext cx="4775" cy="19500"/>
              </a:xfrm>
              <a:custGeom>
                <a:avLst/>
                <a:gdLst/>
                <a:ahLst/>
                <a:cxnLst/>
                <a:rect l="l" t="t" r="r" b="b"/>
                <a:pathLst>
                  <a:path w="191" h="780" extrusionOk="0">
                    <a:moveTo>
                      <a:pt x="146" y="1"/>
                    </a:moveTo>
                    <a:cubicBezTo>
                      <a:pt x="55" y="100"/>
                      <a:pt x="1" y="254"/>
                      <a:pt x="64" y="381"/>
                    </a:cubicBezTo>
                    <a:cubicBezTo>
                      <a:pt x="100" y="508"/>
                      <a:pt x="110" y="644"/>
                      <a:pt x="110" y="779"/>
                    </a:cubicBezTo>
                    <a:lnTo>
                      <a:pt x="110" y="770"/>
                    </a:lnTo>
                    <a:lnTo>
                      <a:pt x="191" y="770"/>
                    </a:lnTo>
                    <a:cubicBezTo>
                      <a:pt x="182" y="698"/>
                      <a:pt x="173" y="634"/>
                      <a:pt x="155" y="571"/>
                    </a:cubicBezTo>
                    <a:cubicBezTo>
                      <a:pt x="146" y="435"/>
                      <a:pt x="37" y="318"/>
                      <a:pt x="64" y="182"/>
                    </a:cubicBezTo>
                    <a:cubicBezTo>
                      <a:pt x="82" y="118"/>
                      <a:pt x="110" y="55"/>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335;p46">
                <a:extLst>
                  <a:ext uri="{FF2B5EF4-FFF2-40B4-BE49-F238E27FC236}">
                    <a16:creationId xmlns:a16="http://schemas.microsoft.com/office/drawing/2014/main" id="{46469E64-DF51-793C-8955-209BF1C50A58}"/>
                  </a:ext>
                </a:extLst>
              </p:cNvPr>
              <p:cNvSpPr/>
              <p:nvPr/>
            </p:nvSpPr>
            <p:spPr>
              <a:xfrm>
                <a:off x="1958300" y="2136750"/>
                <a:ext cx="26725" cy="56400"/>
              </a:xfrm>
              <a:custGeom>
                <a:avLst/>
                <a:gdLst/>
                <a:ahLst/>
                <a:cxnLst/>
                <a:rect l="l" t="t" r="r" b="b"/>
                <a:pathLst>
                  <a:path w="1069" h="2256" extrusionOk="0">
                    <a:moveTo>
                      <a:pt x="46" y="1"/>
                    </a:moveTo>
                    <a:lnTo>
                      <a:pt x="0" y="100"/>
                    </a:lnTo>
                    <a:cubicBezTo>
                      <a:pt x="987" y="580"/>
                      <a:pt x="815" y="1015"/>
                      <a:pt x="951" y="1947"/>
                    </a:cubicBezTo>
                    <a:cubicBezTo>
                      <a:pt x="969" y="2047"/>
                      <a:pt x="987" y="2174"/>
                      <a:pt x="1069" y="2255"/>
                    </a:cubicBezTo>
                    <a:cubicBezTo>
                      <a:pt x="1023" y="2156"/>
                      <a:pt x="1032" y="2047"/>
                      <a:pt x="1023" y="1938"/>
                    </a:cubicBezTo>
                    <a:cubicBezTo>
                      <a:pt x="987" y="970"/>
                      <a:pt x="1051" y="444"/>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336;p46">
                <a:extLst>
                  <a:ext uri="{FF2B5EF4-FFF2-40B4-BE49-F238E27FC236}">
                    <a16:creationId xmlns:a16="http://schemas.microsoft.com/office/drawing/2014/main" id="{64FBE2E3-D9B3-7E1A-6288-0399114FF78C}"/>
                  </a:ext>
                </a:extLst>
              </p:cNvPr>
              <p:cNvSpPr/>
              <p:nvPr/>
            </p:nvSpPr>
            <p:spPr>
              <a:xfrm>
                <a:off x="1902600" y="2073125"/>
                <a:ext cx="52550" cy="27425"/>
              </a:xfrm>
              <a:custGeom>
                <a:avLst/>
                <a:gdLst/>
                <a:ahLst/>
                <a:cxnLst/>
                <a:rect l="l" t="t" r="r" b="b"/>
                <a:pathLst>
                  <a:path w="2102" h="1097" extrusionOk="0">
                    <a:moveTo>
                      <a:pt x="60" y="1"/>
                    </a:moveTo>
                    <a:cubicBezTo>
                      <a:pt x="40" y="1"/>
                      <a:pt x="20" y="1"/>
                      <a:pt x="1" y="1"/>
                    </a:cubicBezTo>
                    <a:lnTo>
                      <a:pt x="10" y="101"/>
                    </a:lnTo>
                    <a:cubicBezTo>
                      <a:pt x="58" y="98"/>
                      <a:pt x="107" y="97"/>
                      <a:pt x="156" y="97"/>
                    </a:cubicBezTo>
                    <a:cubicBezTo>
                      <a:pt x="912" y="97"/>
                      <a:pt x="1710" y="425"/>
                      <a:pt x="2101" y="1097"/>
                    </a:cubicBezTo>
                    <a:cubicBezTo>
                      <a:pt x="1713" y="363"/>
                      <a:pt x="866" y="1"/>
                      <a:pt x="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337;p46">
                <a:extLst>
                  <a:ext uri="{FF2B5EF4-FFF2-40B4-BE49-F238E27FC236}">
                    <a16:creationId xmlns:a16="http://schemas.microsoft.com/office/drawing/2014/main" id="{3CA7FBD1-D9E3-5674-C7BA-318F2D7A0CBD}"/>
                  </a:ext>
                </a:extLst>
              </p:cNvPr>
              <p:cNvSpPr/>
              <p:nvPr/>
            </p:nvSpPr>
            <p:spPr>
              <a:xfrm>
                <a:off x="1933850" y="2080175"/>
                <a:ext cx="26950" cy="7975"/>
              </a:xfrm>
              <a:custGeom>
                <a:avLst/>
                <a:gdLst/>
                <a:ahLst/>
                <a:cxnLst/>
                <a:rect l="l" t="t" r="r" b="b"/>
                <a:pathLst>
                  <a:path w="1078" h="319" extrusionOk="0">
                    <a:moveTo>
                      <a:pt x="18" y="0"/>
                    </a:moveTo>
                    <a:lnTo>
                      <a:pt x="0" y="54"/>
                    </a:lnTo>
                    <a:cubicBezTo>
                      <a:pt x="181" y="109"/>
                      <a:pt x="363" y="163"/>
                      <a:pt x="535" y="217"/>
                    </a:cubicBezTo>
                    <a:cubicBezTo>
                      <a:pt x="670" y="263"/>
                      <a:pt x="806" y="299"/>
                      <a:pt x="951" y="317"/>
                    </a:cubicBezTo>
                    <a:cubicBezTo>
                      <a:pt x="957" y="318"/>
                      <a:pt x="963" y="319"/>
                      <a:pt x="969" y="319"/>
                    </a:cubicBezTo>
                    <a:cubicBezTo>
                      <a:pt x="1008" y="319"/>
                      <a:pt x="1046" y="294"/>
                      <a:pt x="1078" y="263"/>
                    </a:cubicBezTo>
                    <a:lnTo>
                      <a:pt x="1078" y="263"/>
                    </a:lnTo>
                    <a:cubicBezTo>
                      <a:pt x="1042" y="294"/>
                      <a:pt x="1005" y="305"/>
                      <a:pt x="967" y="305"/>
                    </a:cubicBezTo>
                    <a:cubicBezTo>
                      <a:pt x="917" y="305"/>
                      <a:pt x="866" y="287"/>
                      <a:pt x="815" y="272"/>
                    </a:cubicBezTo>
                    <a:cubicBezTo>
                      <a:pt x="544" y="199"/>
                      <a:pt x="281" y="100"/>
                      <a:pt x="18" y="9"/>
                    </a:cubicBezTo>
                    <a:lnTo>
                      <a:pt x="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338;p46">
                <a:extLst>
                  <a:ext uri="{FF2B5EF4-FFF2-40B4-BE49-F238E27FC236}">
                    <a16:creationId xmlns:a16="http://schemas.microsoft.com/office/drawing/2014/main" id="{C8ED28CD-B2AB-7238-1746-027BDAAE7A6B}"/>
                  </a:ext>
                </a:extLst>
              </p:cNvPr>
              <p:cNvSpPr/>
              <p:nvPr/>
            </p:nvSpPr>
            <p:spPr>
              <a:xfrm>
                <a:off x="1965300" y="2137200"/>
                <a:ext cx="17925" cy="12025"/>
              </a:xfrm>
              <a:custGeom>
                <a:avLst/>
                <a:gdLst/>
                <a:ahLst/>
                <a:cxnLst/>
                <a:rect l="l" t="t" r="r" b="b"/>
                <a:pathLst>
                  <a:path w="717" h="481" extrusionOk="0">
                    <a:moveTo>
                      <a:pt x="716" y="1"/>
                    </a:moveTo>
                    <a:cubicBezTo>
                      <a:pt x="689" y="37"/>
                      <a:pt x="680" y="82"/>
                      <a:pt x="680" y="128"/>
                    </a:cubicBezTo>
                    <a:cubicBezTo>
                      <a:pt x="692" y="353"/>
                      <a:pt x="616" y="431"/>
                      <a:pt x="509" y="431"/>
                    </a:cubicBezTo>
                    <a:cubicBezTo>
                      <a:pt x="370" y="431"/>
                      <a:pt x="178" y="299"/>
                      <a:pt x="55" y="182"/>
                    </a:cubicBezTo>
                    <a:lnTo>
                      <a:pt x="1" y="236"/>
                    </a:lnTo>
                    <a:cubicBezTo>
                      <a:pt x="155" y="354"/>
                      <a:pt x="318" y="481"/>
                      <a:pt x="517" y="481"/>
                    </a:cubicBezTo>
                    <a:cubicBezTo>
                      <a:pt x="635" y="481"/>
                      <a:pt x="716" y="381"/>
                      <a:pt x="698" y="272"/>
                    </a:cubicBezTo>
                    <a:cubicBezTo>
                      <a:pt x="707" y="182"/>
                      <a:pt x="671" y="82"/>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339;p46">
                <a:extLst>
                  <a:ext uri="{FF2B5EF4-FFF2-40B4-BE49-F238E27FC236}">
                    <a16:creationId xmlns:a16="http://schemas.microsoft.com/office/drawing/2014/main" id="{1097D540-2332-2837-AB5A-B379D12B36FF}"/>
                  </a:ext>
                </a:extLst>
              </p:cNvPr>
              <p:cNvSpPr/>
              <p:nvPr/>
            </p:nvSpPr>
            <p:spPr>
              <a:xfrm>
                <a:off x="1968475" y="2143775"/>
                <a:ext cx="17000" cy="70875"/>
              </a:xfrm>
              <a:custGeom>
                <a:avLst/>
                <a:gdLst/>
                <a:ahLst/>
                <a:cxnLst/>
                <a:rect l="l" t="t" r="r" b="b"/>
                <a:pathLst>
                  <a:path w="680" h="2835" extrusionOk="0">
                    <a:moveTo>
                      <a:pt x="55" y="0"/>
                    </a:moveTo>
                    <a:lnTo>
                      <a:pt x="1" y="82"/>
                    </a:lnTo>
                    <a:cubicBezTo>
                      <a:pt x="10" y="91"/>
                      <a:pt x="28" y="118"/>
                      <a:pt x="46" y="136"/>
                    </a:cubicBezTo>
                    <a:cubicBezTo>
                      <a:pt x="281" y="526"/>
                      <a:pt x="309" y="987"/>
                      <a:pt x="354" y="1431"/>
                    </a:cubicBezTo>
                    <a:cubicBezTo>
                      <a:pt x="390" y="1784"/>
                      <a:pt x="363" y="2173"/>
                      <a:pt x="526" y="2508"/>
                    </a:cubicBezTo>
                    <a:cubicBezTo>
                      <a:pt x="598" y="2608"/>
                      <a:pt x="644" y="2717"/>
                      <a:pt x="680" y="2834"/>
                    </a:cubicBezTo>
                    <a:cubicBezTo>
                      <a:pt x="653" y="2717"/>
                      <a:pt x="607" y="2599"/>
                      <a:pt x="553" y="2490"/>
                    </a:cubicBezTo>
                    <a:cubicBezTo>
                      <a:pt x="462" y="2273"/>
                      <a:pt x="444" y="2029"/>
                      <a:pt x="444" y="1784"/>
                    </a:cubicBezTo>
                    <a:cubicBezTo>
                      <a:pt x="435" y="1422"/>
                      <a:pt x="417" y="1060"/>
                      <a:pt x="345" y="698"/>
                    </a:cubicBezTo>
                    <a:cubicBezTo>
                      <a:pt x="290" y="453"/>
                      <a:pt x="245" y="181"/>
                      <a:pt x="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340;p46">
                <a:extLst>
                  <a:ext uri="{FF2B5EF4-FFF2-40B4-BE49-F238E27FC236}">
                    <a16:creationId xmlns:a16="http://schemas.microsoft.com/office/drawing/2014/main" id="{C90B810D-62E2-EBA4-AA97-E89B297BCC07}"/>
                  </a:ext>
                </a:extLst>
              </p:cNvPr>
              <p:cNvSpPr/>
              <p:nvPr/>
            </p:nvSpPr>
            <p:spPr>
              <a:xfrm>
                <a:off x="1856125" y="2166300"/>
                <a:ext cx="16625" cy="22775"/>
              </a:xfrm>
              <a:custGeom>
                <a:avLst/>
                <a:gdLst/>
                <a:ahLst/>
                <a:cxnLst/>
                <a:rect l="l" t="t" r="r" b="b"/>
                <a:pathLst>
                  <a:path w="665" h="911" extrusionOk="0">
                    <a:moveTo>
                      <a:pt x="4" y="811"/>
                    </a:moveTo>
                    <a:cubicBezTo>
                      <a:pt x="2" y="813"/>
                      <a:pt x="1" y="816"/>
                      <a:pt x="1" y="819"/>
                    </a:cubicBezTo>
                    <a:lnTo>
                      <a:pt x="1" y="819"/>
                    </a:lnTo>
                    <a:cubicBezTo>
                      <a:pt x="1" y="816"/>
                      <a:pt x="2" y="814"/>
                      <a:pt x="4" y="811"/>
                    </a:cubicBezTo>
                    <a:close/>
                    <a:moveTo>
                      <a:pt x="1" y="819"/>
                    </a:moveTo>
                    <a:cubicBezTo>
                      <a:pt x="1" y="823"/>
                      <a:pt x="2" y="827"/>
                      <a:pt x="4" y="830"/>
                    </a:cubicBezTo>
                    <a:lnTo>
                      <a:pt x="4" y="830"/>
                    </a:lnTo>
                    <a:cubicBezTo>
                      <a:pt x="3" y="826"/>
                      <a:pt x="2" y="822"/>
                      <a:pt x="1" y="819"/>
                    </a:cubicBezTo>
                    <a:close/>
                    <a:moveTo>
                      <a:pt x="237" y="0"/>
                    </a:moveTo>
                    <a:cubicBezTo>
                      <a:pt x="164" y="0"/>
                      <a:pt x="91" y="10"/>
                      <a:pt x="31" y="23"/>
                    </a:cubicBezTo>
                    <a:lnTo>
                      <a:pt x="31" y="32"/>
                    </a:lnTo>
                    <a:lnTo>
                      <a:pt x="58" y="132"/>
                    </a:lnTo>
                    <a:cubicBezTo>
                      <a:pt x="132" y="111"/>
                      <a:pt x="211" y="96"/>
                      <a:pt x="288" y="96"/>
                    </a:cubicBezTo>
                    <a:cubicBezTo>
                      <a:pt x="344" y="96"/>
                      <a:pt x="398" y="104"/>
                      <a:pt x="447" y="123"/>
                    </a:cubicBezTo>
                    <a:cubicBezTo>
                      <a:pt x="665" y="213"/>
                      <a:pt x="511" y="720"/>
                      <a:pt x="375" y="838"/>
                    </a:cubicBezTo>
                    <a:cubicBezTo>
                      <a:pt x="327" y="877"/>
                      <a:pt x="268" y="893"/>
                      <a:pt x="208" y="893"/>
                    </a:cubicBezTo>
                    <a:cubicBezTo>
                      <a:pt x="144" y="893"/>
                      <a:pt x="78" y="875"/>
                      <a:pt x="22" y="847"/>
                    </a:cubicBezTo>
                    <a:cubicBezTo>
                      <a:pt x="17" y="842"/>
                      <a:pt x="9" y="837"/>
                      <a:pt x="4" y="830"/>
                    </a:cubicBezTo>
                    <a:lnTo>
                      <a:pt x="4" y="830"/>
                    </a:lnTo>
                    <a:cubicBezTo>
                      <a:pt x="9" y="840"/>
                      <a:pt x="17" y="851"/>
                      <a:pt x="22" y="856"/>
                    </a:cubicBezTo>
                    <a:cubicBezTo>
                      <a:pt x="79" y="890"/>
                      <a:pt x="150" y="910"/>
                      <a:pt x="220" y="910"/>
                    </a:cubicBezTo>
                    <a:cubicBezTo>
                      <a:pt x="281" y="910"/>
                      <a:pt x="342" y="894"/>
                      <a:pt x="393" y="856"/>
                    </a:cubicBezTo>
                    <a:cubicBezTo>
                      <a:pt x="556" y="711"/>
                      <a:pt x="619" y="476"/>
                      <a:pt x="619" y="249"/>
                    </a:cubicBezTo>
                    <a:cubicBezTo>
                      <a:pt x="600" y="56"/>
                      <a:pt x="416" y="0"/>
                      <a:pt x="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341;p46">
                <a:extLst>
                  <a:ext uri="{FF2B5EF4-FFF2-40B4-BE49-F238E27FC236}">
                    <a16:creationId xmlns:a16="http://schemas.microsoft.com/office/drawing/2014/main" id="{792FE25E-A5FA-47F1-5F66-C904EA29DFA5}"/>
                  </a:ext>
                </a:extLst>
              </p:cNvPr>
              <p:cNvSpPr/>
              <p:nvPr/>
            </p:nvSpPr>
            <p:spPr>
              <a:xfrm>
                <a:off x="1857800" y="2158475"/>
                <a:ext cx="14725" cy="9075"/>
              </a:xfrm>
              <a:custGeom>
                <a:avLst/>
                <a:gdLst/>
                <a:ahLst/>
                <a:cxnLst/>
                <a:rect l="l" t="t" r="r" b="b"/>
                <a:pathLst>
                  <a:path w="589" h="363" extrusionOk="0">
                    <a:moveTo>
                      <a:pt x="462" y="1"/>
                    </a:moveTo>
                    <a:lnTo>
                      <a:pt x="462" y="1"/>
                    </a:lnTo>
                    <a:cubicBezTo>
                      <a:pt x="534" y="19"/>
                      <a:pt x="552" y="101"/>
                      <a:pt x="543" y="164"/>
                    </a:cubicBezTo>
                    <a:cubicBezTo>
                      <a:pt x="548" y="259"/>
                      <a:pt x="456" y="286"/>
                      <a:pt x="347" y="286"/>
                    </a:cubicBezTo>
                    <a:cubicBezTo>
                      <a:pt x="228" y="286"/>
                      <a:pt x="88" y="255"/>
                      <a:pt x="27" y="245"/>
                    </a:cubicBezTo>
                    <a:lnTo>
                      <a:pt x="18" y="245"/>
                    </a:lnTo>
                    <a:lnTo>
                      <a:pt x="0" y="345"/>
                    </a:lnTo>
                    <a:cubicBezTo>
                      <a:pt x="65" y="349"/>
                      <a:pt x="172" y="362"/>
                      <a:pt x="277" y="362"/>
                    </a:cubicBezTo>
                    <a:cubicBezTo>
                      <a:pt x="420" y="362"/>
                      <a:pt x="559" y="337"/>
                      <a:pt x="580" y="227"/>
                    </a:cubicBezTo>
                    <a:cubicBezTo>
                      <a:pt x="589" y="137"/>
                      <a:pt x="571" y="10"/>
                      <a:pt x="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342;p46">
                <a:extLst>
                  <a:ext uri="{FF2B5EF4-FFF2-40B4-BE49-F238E27FC236}">
                    <a16:creationId xmlns:a16="http://schemas.microsoft.com/office/drawing/2014/main" id="{A5436B48-AF1F-85C9-9D4A-BE37DD50D06E}"/>
                  </a:ext>
                </a:extLst>
              </p:cNvPr>
              <p:cNvSpPr/>
              <p:nvPr/>
            </p:nvSpPr>
            <p:spPr>
              <a:xfrm>
                <a:off x="1876575" y="2069300"/>
                <a:ext cx="81075" cy="105725"/>
              </a:xfrm>
              <a:custGeom>
                <a:avLst/>
                <a:gdLst/>
                <a:ahLst/>
                <a:cxnLst/>
                <a:rect l="l" t="t" r="r" b="b"/>
                <a:pathLst>
                  <a:path w="3243" h="4229" extrusionOk="0">
                    <a:moveTo>
                      <a:pt x="37" y="0"/>
                    </a:moveTo>
                    <a:lnTo>
                      <a:pt x="1" y="209"/>
                    </a:lnTo>
                    <a:cubicBezTo>
                      <a:pt x="82" y="227"/>
                      <a:pt x="191" y="272"/>
                      <a:pt x="281" y="326"/>
                    </a:cubicBezTo>
                    <a:cubicBezTo>
                      <a:pt x="960" y="670"/>
                      <a:pt x="1449" y="1295"/>
                      <a:pt x="1802" y="1974"/>
                    </a:cubicBezTo>
                    <a:cubicBezTo>
                      <a:pt x="2020" y="2364"/>
                      <a:pt x="2119" y="2807"/>
                      <a:pt x="2328" y="3215"/>
                    </a:cubicBezTo>
                    <a:cubicBezTo>
                      <a:pt x="2445" y="3414"/>
                      <a:pt x="2599" y="3595"/>
                      <a:pt x="2762" y="3758"/>
                    </a:cubicBezTo>
                    <a:cubicBezTo>
                      <a:pt x="2925" y="3912"/>
                      <a:pt x="3097" y="4048"/>
                      <a:pt x="3242" y="4229"/>
                    </a:cubicBezTo>
                    <a:cubicBezTo>
                      <a:pt x="3161" y="4012"/>
                      <a:pt x="3007" y="3830"/>
                      <a:pt x="2871" y="3658"/>
                    </a:cubicBezTo>
                    <a:cubicBezTo>
                      <a:pt x="2735" y="3477"/>
                      <a:pt x="2608" y="3305"/>
                      <a:pt x="2509" y="3115"/>
                    </a:cubicBezTo>
                    <a:cubicBezTo>
                      <a:pt x="2328" y="2708"/>
                      <a:pt x="2228" y="2255"/>
                      <a:pt x="2020" y="1866"/>
                    </a:cubicBezTo>
                    <a:cubicBezTo>
                      <a:pt x="1612" y="1042"/>
                      <a:pt x="960" y="245"/>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343;p46">
                <a:extLst>
                  <a:ext uri="{FF2B5EF4-FFF2-40B4-BE49-F238E27FC236}">
                    <a16:creationId xmlns:a16="http://schemas.microsoft.com/office/drawing/2014/main" id="{F44B672A-0B64-1F89-8DBF-53E62C1CFEC1}"/>
                  </a:ext>
                </a:extLst>
              </p:cNvPr>
              <p:cNvSpPr/>
              <p:nvPr/>
            </p:nvSpPr>
            <p:spPr>
              <a:xfrm>
                <a:off x="1913025" y="2099625"/>
                <a:ext cx="37825" cy="41675"/>
              </a:xfrm>
              <a:custGeom>
                <a:avLst/>
                <a:gdLst/>
                <a:ahLst/>
                <a:cxnLst/>
                <a:rect l="l" t="t" r="r" b="b"/>
                <a:pathLst>
                  <a:path w="1513" h="1667" extrusionOk="0">
                    <a:moveTo>
                      <a:pt x="163" y="1"/>
                    </a:moveTo>
                    <a:lnTo>
                      <a:pt x="0" y="128"/>
                    </a:lnTo>
                    <a:cubicBezTo>
                      <a:pt x="218" y="408"/>
                      <a:pt x="444" y="698"/>
                      <a:pt x="679" y="979"/>
                    </a:cubicBezTo>
                    <a:cubicBezTo>
                      <a:pt x="897" y="1259"/>
                      <a:pt x="1159" y="1549"/>
                      <a:pt x="1512" y="1667"/>
                    </a:cubicBezTo>
                    <a:cubicBezTo>
                      <a:pt x="1177" y="1495"/>
                      <a:pt x="969" y="1214"/>
                      <a:pt x="770" y="906"/>
                    </a:cubicBezTo>
                    <a:cubicBezTo>
                      <a:pt x="562" y="607"/>
                      <a:pt x="363" y="309"/>
                      <a:pt x="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344;p46">
                <a:extLst>
                  <a:ext uri="{FF2B5EF4-FFF2-40B4-BE49-F238E27FC236}">
                    <a16:creationId xmlns:a16="http://schemas.microsoft.com/office/drawing/2014/main" id="{50EE7DB2-88A2-1846-F61B-5ECD41C766E4}"/>
                  </a:ext>
                </a:extLst>
              </p:cNvPr>
              <p:cNvSpPr/>
              <p:nvPr/>
            </p:nvSpPr>
            <p:spPr>
              <a:xfrm>
                <a:off x="1890600" y="2078350"/>
                <a:ext cx="22675" cy="50950"/>
              </a:xfrm>
              <a:custGeom>
                <a:avLst/>
                <a:gdLst/>
                <a:ahLst/>
                <a:cxnLst/>
                <a:rect l="l" t="t" r="r" b="b"/>
                <a:pathLst>
                  <a:path w="907" h="2038" extrusionOk="0">
                    <a:moveTo>
                      <a:pt x="164" y="1"/>
                    </a:moveTo>
                    <a:lnTo>
                      <a:pt x="1" y="136"/>
                    </a:lnTo>
                    <a:cubicBezTo>
                      <a:pt x="254" y="399"/>
                      <a:pt x="499" y="680"/>
                      <a:pt x="689" y="988"/>
                    </a:cubicBezTo>
                    <a:cubicBezTo>
                      <a:pt x="762" y="1105"/>
                      <a:pt x="834" y="1223"/>
                      <a:pt x="834" y="1359"/>
                    </a:cubicBezTo>
                    <a:lnTo>
                      <a:pt x="834" y="1504"/>
                    </a:lnTo>
                    <a:cubicBezTo>
                      <a:pt x="843" y="1685"/>
                      <a:pt x="807" y="1866"/>
                      <a:pt x="734" y="2038"/>
                    </a:cubicBezTo>
                    <a:cubicBezTo>
                      <a:pt x="870" y="1793"/>
                      <a:pt x="906" y="1495"/>
                      <a:pt x="879" y="1214"/>
                    </a:cubicBezTo>
                    <a:cubicBezTo>
                      <a:pt x="743" y="761"/>
                      <a:pt x="436" y="38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345;p46">
                <a:extLst>
                  <a:ext uri="{FF2B5EF4-FFF2-40B4-BE49-F238E27FC236}">
                    <a16:creationId xmlns:a16="http://schemas.microsoft.com/office/drawing/2014/main" id="{A260EBC5-F994-C55D-7132-E44F105ADB9E}"/>
                  </a:ext>
                </a:extLst>
              </p:cNvPr>
              <p:cNvSpPr/>
              <p:nvPr/>
            </p:nvSpPr>
            <p:spPr>
              <a:xfrm>
                <a:off x="1927500" y="2130200"/>
                <a:ext cx="37600" cy="59100"/>
              </a:xfrm>
              <a:custGeom>
                <a:avLst/>
                <a:gdLst/>
                <a:ahLst/>
                <a:cxnLst/>
                <a:rect l="l" t="t" r="r" b="b"/>
                <a:pathLst>
                  <a:path w="1504" h="2364" extrusionOk="0">
                    <a:moveTo>
                      <a:pt x="110" y="0"/>
                    </a:moveTo>
                    <a:lnTo>
                      <a:pt x="110" y="9"/>
                    </a:lnTo>
                    <a:lnTo>
                      <a:pt x="1" y="27"/>
                    </a:lnTo>
                    <a:cubicBezTo>
                      <a:pt x="64" y="263"/>
                      <a:pt x="128" y="489"/>
                      <a:pt x="209" y="715"/>
                    </a:cubicBezTo>
                    <a:cubicBezTo>
                      <a:pt x="282" y="933"/>
                      <a:pt x="372" y="1159"/>
                      <a:pt x="490" y="1367"/>
                    </a:cubicBezTo>
                    <a:cubicBezTo>
                      <a:pt x="598" y="1585"/>
                      <a:pt x="798" y="1739"/>
                      <a:pt x="970" y="1892"/>
                    </a:cubicBezTo>
                    <a:cubicBezTo>
                      <a:pt x="1151" y="2055"/>
                      <a:pt x="1332" y="2209"/>
                      <a:pt x="1504" y="2363"/>
                    </a:cubicBezTo>
                    <a:cubicBezTo>
                      <a:pt x="1259" y="2110"/>
                      <a:pt x="997" y="1874"/>
                      <a:pt x="743" y="1621"/>
                    </a:cubicBezTo>
                    <a:cubicBezTo>
                      <a:pt x="363" y="1177"/>
                      <a:pt x="254" y="561"/>
                      <a:pt x="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346;p46">
                <a:extLst>
                  <a:ext uri="{FF2B5EF4-FFF2-40B4-BE49-F238E27FC236}">
                    <a16:creationId xmlns:a16="http://schemas.microsoft.com/office/drawing/2014/main" id="{213C31CA-C512-ADCC-2436-DB167D11F40B}"/>
                  </a:ext>
                </a:extLst>
              </p:cNvPr>
              <p:cNvSpPr/>
              <p:nvPr/>
            </p:nvSpPr>
            <p:spPr>
              <a:xfrm>
                <a:off x="1937025" y="2191300"/>
                <a:ext cx="15125" cy="61825"/>
              </a:xfrm>
              <a:custGeom>
                <a:avLst/>
                <a:gdLst/>
                <a:ahLst/>
                <a:cxnLst/>
                <a:rect l="l" t="t" r="r" b="b"/>
                <a:pathLst>
                  <a:path w="605" h="2473" extrusionOk="0">
                    <a:moveTo>
                      <a:pt x="100" y="1"/>
                    </a:moveTo>
                    <a:lnTo>
                      <a:pt x="0" y="28"/>
                    </a:lnTo>
                    <a:cubicBezTo>
                      <a:pt x="118" y="454"/>
                      <a:pt x="227" y="870"/>
                      <a:pt x="308" y="1296"/>
                    </a:cubicBezTo>
                    <a:cubicBezTo>
                      <a:pt x="362" y="1612"/>
                      <a:pt x="462" y="1948"/>
                      <a:pt x="380" y="2255"/>
                    </a:cubicBezTo>
                    <a:cubicBezTo>
                      <a:pt x="345" y="2352"/>
                      <a:pt x="258" y="2441"/>
                      <a:pt x="162" y="2470"/>
                    </a:cubicBezTo>
                    <a:lnTo>
                      <a:pt x="162" y="2470"/>
                    </a:lnTo>
                    <a:cubicBezTo>
                      <a:pt x="604" y="2338"/>
                      <a:pt x="389" y="1629"/>
                      <a:pt x="362" y="1287"/>
                    </a:cubicBezTo>
                    <a:cubicBezTo>
                      <a:pt x="290" y="861"/>
                      <a:pt x="199" y="435"/>
                      <a:pt x="100" y="10"/>
                    </a:cubicBezTo>
                    <a:lnTo>
                      <a:pt x="100" y="1"/>
                    </a:lnTo>
                    <a:close/>
                    <a:moveTo>
                      <a:pt x="162" y="2470"/>
                    </a:moveTo>
                    <a:lnTo>
                      <a:pt x="162" y="2470"/>
                    </a:lnTo>
                    <a:cubicBezTo>
                      <a:pt x="159" y="2471"/>
                      <a:pt x="157" y="2472"/>
                      <a:pt x="154" y="2473"/>
                    </a:cubicBezTo>
                    <a:cubicBezTo>
                      <a:pt x="157" y="2472"/>
                      <a:pt x="159" y="2471"/>
                      <a:pt x="162" y="24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347;p46">
                <a:extLst>
                  <a:ext uri="{FF2B5EF4-FFF2-40B4-BE49-F238E27FC236}">
                    <a16:creationId xmlns:a16="http://schemas.microsoft.com/office/drawing/2014/main" id="{5DA76AB6-ACB3-1569-0865-516C655B82CD}"/>
                  </a:ext>
                </a:extLst>
              </p:cNvPr>
              <p:cNvSpPr/>
              <p:nvPr/>
            </p:nvSpPr>
            <p:spPr>
              <a:xfrm>
                <a:off x="1945175" y="2223900"/>
                <a:ext cx="14050" cy="52300"/>
              </a:xfrm>
              <a:custGeom>
                <a:avLst/>
                <a:gdLst/>
                <a:ahLst/>
                <a:cxnLst/>
                <a:rect l="l" t="t" r="r" b="b"/>
                <a:pathLst>
                  <a:path w="562" h="2092" extrusionOk="0">
                    <a:moveTo>
                      <a:pt x="426" y="1"/>
                    </a:moveTo>
                    <a:lnTo>
                      <a:pt x="217" y="28"/>
                    </a:lnTo>
                    <a:cubicBezTo>
                      <a:pt x="299" y="426"/>
                      <a:pt x="371" y="834"/>
                      <a:pt x="417" y="1232"/>
                    </a:cubicBezTo>
                    <a:cubicBezTo>
                      <a:pt x="435" y="1504"/>
                      <a:pt x="561" y="1884"/>
                      <a:pt x="281" y="2056"/>
                    </a:cubicBezTo>
                    <a:cubicBezTo>
                      <a:pt x="257" y="2067"/>
                      <a:pt x="231" y="2071"/>
                      <a:pt x="203" y="2071"/>
                    </a:cubicBezTo>
                    <a:cubicBezTo>
                      <a:pt x="137" y="2071"/>
                      <a:pt x="64" y="2045"/>
                      <a:pt x="0" y="2020"/>
                    </a:cubicBezTo>
                    <a:lnTo>
                      <a:pt x="0" y="2020"/>
                    </a:lnTo>
                    <a:cubicBezTo>
                      <a:pt x="81" y="2070"/>
                      <a:pt x="153" y="2092"/>
                      <a:pt x="216" y="2092"/>
                    </a:cubicBezTo>
                    <a:cubicBezTo>
                      <a:pt x="448" y="2092"/>
                      <a:pt x="556" y="1794"/>
                      <a:pt x="534" y="1531"/>
                    </a:cubicBezTo>
                    <a:cubicBezTo>
                      <a:pt x="534" y="1015"/>
                      <a:pt x="480" y="508"/>
                      <a:pt x="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348;p46">
                <a:extLst>
                  <a:ext uri="{FF2B5EF4-FFF2-40B4-BE49-F238E27FC236}">
                    <a16:creationId xmlns:a16="http://schemas.microsoft.com/office/drawing/2014/main" id="{477DE957-3DB3-F8D4-727B-9E601A8DD6C0}"/>
                  </a:ext>
                </a:extLst>
              </p:cNvPr>
              <p:cNvSpPr/>
              <p:nvPr/>
            </p:nvSpPr>
            <p:spPr>
              <a:xfrm>
                <a:off x="1946075" y="2242700"/>
                <a:ext cx="16325" cy="67925"/>
              </a:xfrm>
              <a:custGeom>
                <a:avLst/>
                <a:gdLst/>
                <a:ahLst/>
                <a:cxnLst/>
                <a:rect l="l" t="t" r="r" b="b"/>
                <a:pathLst>
                  <a:path w="653" h="2717" extrusionOk="0">
                    <a:moveTo>
                      <a:pt x="516" y="0"/>
                    </a:moveTo>
                    <a:lnTo>
                      <a:pt x="417" y="27"/>
                    </a:lnTo>
                    <a:cubicBezTo>
                      <a:pt x="516" y="580"/>
                      <a:pt x="580" y="1186"/>
                      <a:pt x="399" y="1730"/>
                    </a:cubicBezTo>
                    <a:cubicBezTo>
                      <a:pt x="317" y="1947"/>
                      <a:pt x="190" y="2146"/>
                      <a:pt x="136" y="2372"/>
                    </a:cubicBezTo>
                    <a:cubicBezTo>
                      <a:pt x="109" y="2490"/>
                      <a:pt x="109" y="2617"/>
                      <a:pt x="190" y="2716"/>
                    </a:cubicBezTo>
                    <a:cubicBezTo>
                      <a:pt x="0" y="2381"/>
                      <a:pt x="353" y="2056"/>
                      <a:pt x="453" y="1748"/>
                    </a:cubicBezTo>
                    <a:cubicBezTo>
                      <a:pt x="652" y="1186"/>
                      <a:pt x="607" y="580"/>
                      <a:pt x="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349;p46">
                <a:extLst>
                  <a:ext uri="{FF2B5EF4-FFF2-40B4-BE49-F238E27FC236}">
                    <a16:creationId xmlns:a16="http://schemas.microsoft.com/office/drawing/2014/main" id="{B5456456-73B2-70E9-DA36-DBDFE02B7682}"/>
                  </a:ext>
                </a:extLst>
              </p:cNvPr>
              <p:cNvSpPr/>
              <p:nvPr/>
            </p:nvSpPr>
            <p:spPr>
              <a:xfrm>
                <a:off x="1949025" y="2250400"/>
                <a:ext cx="18125" cy="86250"/>
              </a:xfrm>
              <a:custGeom>
                <a:avLst/>
                <a:gdLst/>
                <a:ahLst/>
                <a:cxnLst/>
                <a:rect l="l" t="t" r="r" b="b"/>
                <a:pathLst>
                  <a:path w="725" h="3450" extrusionOk="0">
                    <a:moveTo>
                      <a:pt x="561" y="0"/>
                    </a:moveTo>
                    <a:lnTo>
                      <a:pt x="353" y="9"/>
                    </a:lnTo>
                    <a:cubicBezTo>
                      <a:pt x="362" y="100"/>
                      <a:pt x="380" y="172"/>
                      <a:pt x="389" y="244"/>
                    </a:cubicBezTo>
                    <a:cubicBezTo>
                      <a:pt x="453" y="652"/>
                      <a:pt x="552" y="1068"/>
                      <a:pt x="552" y="1467"/>
                    </a:cubicBezTo>
                    <a:cubicBezTo>
                      <a:pt x="507" y="1892"/>
                      <a:pt x="217" y="2218"/>
                      <a:pt x="91" y="2617"/>
                    </a:cubicBezTo>
                    <a:cubicBezTo>
                      <a:pt x="0" y="2934"/>
                      <a:pt x="172" y="3242"/>
                      <a:pt x="398" y="3450"/>
                    </a:cubicBezTo>
                    <a:cubicBezTo>
                      <a:pt x="299" y="3341"/>
                      <a:pt x="208" y="3214"/>
                      <a:pt x="163" y="3069"/>
                    </a:cubicBezTo>
                    <a:cubicBezTo>
                      <a:pt x="45" y="2771"/>
                      <a:pt x="199" y="2490"/>
                      <a:pt x="371" y="2246"/>
                    </a:cubicBezTo>
                    <a:cubicBezTo>
                      <a:pt x="543" y="1983"/>
                      <a:pt x="724" y="1684"/>
                      <a:pt x="724" y="1367"/>
                    </a:cubicBezTo>
                    <a:cubicBezTo>
                      <a:pt x="706" y="905"/>
                      <a:pt x="616" y="453"/>
                      <a:pt x="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350;p46">
                <a:extLst>
                  <a:ext uri="{FF2B5EF4-FFF2-40B4-BE49-F238E27FC236}">
                    <a16:creationId xmlns:a16="http://schemas.microsoft.com/office/drawing/2014/main" id="{52D66A1E-1C64-D4AF-FDB1-5AA8C56C0F50}"/>
                  </a:ext>
                </a:extLst>
              </p:cNvPr>
              <p:cNvSpPr/>
              <p:nvPr/>
            </p:nvSpPr>
            <p:spPr>
              <a:xfrm>
                <a:off x="1943600" y="2260125"/>
                <a:ext cx="16975" cy="25850"/>
              </a:xfrm>
              <a:custGeom>
                <a:avLst/>
                <a:gdLst/>
                <a:ahLst/>
                <a:cxnLst/>
                <a:rect l="l" t="t" r="r" b="b"/>
                <a:pathLst>
                  <a:path w="679" h="1034" extrusionOk="0">
                    <a:moveTo>
                      <a:pt x="624" y="0"/>
                    </a:moveTo>
                    <a:lnTo>
                      <a:pt x="543" y="9"/>
                    </a:lnTo>
                    <a:cubicBezTo>
                      <a:pt x="561" y="127"/>
                      <a:pt x="570" y="254"/>
                      <a:pt x="570" y="381"/>
                    </a:cubicBezTo>
                    <a:cubicBezTo>
                      <a:pt x="552" y="607"/>
                      <a:pt x="516" y="924"/>
                      <a:pt x="271" y="987"/>
                    </a:cubicBezTo>
                    <a:cubicBezTo>
                      <a:pt x="254" y="992"/>
                      <a:pt x="237" y="994"/>
                      <a:pt x="221" y="994"/>
                    </a:cubicBezTo>
                    <a:cubicBezTo>
                      <a:pt x="175" y="994"/>
                      <a:pt x="132" y="978"/>
                      <a:pt x="99" y="951"/>
                    </a:cubicBezTo>
                    <a:cubicBezTo>
                      <a:pt x="54" y="915"/>
                      <a:pt x="18" y="851"/>
                      <a:pt x="27" y="788"/>
                    </a:cubicBezTo>
                    <a:lnTo>
                      <a:pt x="27" y="788"/>
                    </a:lnTo>
                    <a:cubicBezTo>
                      <a:pt x="1" y="919"/>
                      <a:pt x="126" y="1033"/>
                      <a:pt x="257" y="1033"/>
                    </a:cubicBezTo>
                    <a:cubicBezTo>
                      <a:pt x="261" y="1033"/>
                      <a:pt x="266" y="1033"/>
                      <a:pt x="271" y="1033"/>
                    </a:cubicBezTo>
                    <a:cubicBezTo>
                      <a:pt x="679" y="933"/>
                      <a:pt x="643" y="317"/>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351;p46">
                <a:extLst>
                  <a:ext uri="{FF2B5EF4-FFF2-40B4-BE49-F238E27FC236}">
                    <a16:creationId xmlns:a16="http://schemas.microsoft.com/office/drawing/2014/main" id="{EBC9B2B9-0C61-3863-5DA3-8EC320F143BB}"/>
                  </a:ext>
                </a:extLst>
              </p:cNvPr>
              <p:cNvSpPr/>
              <p:nvPr/>
            </p:nvSpPr>
            <p:spPr>
              <a:xfrm>
                <a:off x="1936575" y="2178400"/>
                <a:ext cx="122275" cy="355675"/>
              </a:xfrm>
              <a:custGeom>
                <a:avLst/>
                <a:gdLst/>
                <a:ahLst/>
                <a:cxnLst/>
                <a:rect l="l" t="t" r="r" b="b"/>
                <a:pathLst>
                  <a:path w="4891" h="14227" extrusionOk="0">
                    <a:moveTo>
                      <a:pt x="4093" y="12152"/>
                    </a:moveTo>
                    <a:lnTo>
                      <a:pt x="4093" y="12161"/>
                    </a:lnTo>
                    <a:cubicBezTo>
                      <a:pt x="4125" y="12202"/>
                      <a:pt x="4160" y="12247"/>
                      <a:pt x="4197" y="12293"/>
                    </a:cubicBezTo>
                    <a:lnTo>
                      <a:pt x="4197" y="12293"/>
                    </a:lnTo>
                    <a:cubicBezTo>
                      <a:pt x="4160" y="12243"/>
                      <a:pt x="4125" y="12196"/>
                      <a:pt x="4093" y="12152"/>
                    </a:cubicBezTo>
                    <a:close/>
                    <a:moveTo>
                      <a:pt x="82" y="1"/>
                    </a:moveTo>
                    <a:lnTo>
                      <a:pt x="0" y="73"/>
                    </a:lnTo>
                    <a:cubicBezTo>
                      <a:pt x="435" y="680"/>
                      <a:pt x="806" y="1350"/>
                      <a:pt x="1159" y="2002"/>
                    </a:cubicBezTo>
                    <a:cubicBezTo>
                      <a:pt x="1331" y="2337"/>
                      <a:pt x="1458" y="2681"/>
                      <a:pt x="1521" y="3052"/>
                    </a:cubicBezTo>
                    <a:cubicBezTo>
                      <a:pt x="1729" y="4166"/>
                      <a:pt x="1621" y="5307"/>
                      <a:pt x="1666" y="6438"/>
                    </a:cubicBezTo>
                    <a:cubicBezTo>
                      <a:pt x="1693" y="7190"/>
                      <a:pt x="1793" y="7950"/>
                      <a:pt x="2010" y="8684"/>
                    </a:cubicBezTo>
                    <a:cubicBezTo>
                      <a:pt x="2291" y="9779"/>
                      <a:pt x="2934" y="10766"/>
                      <a:pt x="3106" y="11889"/>
                    </a:cubicBezTo>
                    <a:cubicBezTo>
                      <a:pt x="3151" y="12260"/>
                      <a:pt x="3024" y="12623"/>
                      <a:pt x="2979" y="12994"/>
                    </a:cubicBezTo>
                    <a:cubicBezTo>
                      <a:pt x="2882" y="13644"/>
                      <a:pt x="2973" y="14227"/>
                      <a:pt x="3725" y="14227"/>
                    </a:cubicBezTo>
                    <a:cubicBezTo>
                      <a:pt x="3747" y="14227"/>
                      <a:pt x="3770" y="14226"/>
                      <a:pt x="3794" y="14225"/>
                    </a:cubicBezTo>
                    <a:cubicBezTo>
                      <a:pt x="4165" y="14207"/>
                      <a:pt x="4609" y="14062"/>
                      <a:pt x="4754" y="13673"/>
                    </a:cubicBezTo>
                    <a:cubicBezTo>
                      <a:pt x="4891" y="13213"/>
                      <a:pt x="4496" y="12674"/>
                      <a:pt x="4197" y="12293"/>
                    </a:cubicBezTo>
                    <a:lnTo>
                      <a:pt x="4197" y="12293"/>
                    </a:lnTo>
                    <a:cubicBezTo>
                      <a:pt x="4478" y="12677"/>
                      <a:pt x="4843" y="13222"/>
                      <a:pt x="4699" y="13655"/>
                    </a:cubicBezTo>
                    <a:cubicBezTo>
                      <a:pt x="4555" y="14007"/>
                      <a:pt x="4160" y="14142"/>
                      <a:pt x="3791" y="14142"/>
                    </a:cubicBezTo>
                    <a:cubicBezTo>
                      <a:pt x="3695" y="14142"/>
                      <a:pt x="3601" y="14133"/>
                      <a:pt x="3513" y="14117"/>
                    </a:cubicBezTo>
                    <a:cubicBezTo>
                      <a:pt x="2988" y="14044"/>
                      <a:pt x="3006" y="13419"/>
                      <a:pt x="3079" y="13012"/>
                    </a:cubicBezTo>
                    <a:cubicBezTo>
                      <a:pt x="3115" y="12731"/>
                      <a:pt x="3196" y="12451"/>
                      <a:pt x="3214" y="12161"/>
                    </a:cubicBezTo>
                    <a:cubicBezTo>
                      <a:pt x="3232" y="11681"/>
                      <a:pt x="3069" y="11210"/>
                      <a:pt x="2907" y="10775"/>
                    </a:cubicBezTo>
                    <a:cubicBezTo>
                      <a:pt x="2626" y="10069"/>
                      <a:pt x="2318" y="9381"/>
                      <a:pt x="2110" y="8657"/>
                    </a:cubicBezTo>
                    <a:cubicBezTo>
                      <a:pt x="1901" y="7932"/>
                      <a:pt x="1811" y="7181"/>
                      <a:pt x="1784" y="6429"/>
                    </a:cubicBezTo>
                    <a:cubicBezTo>
                      <a:pt x="1702" y="4944"/>
                      <a:pt x="2001" y="3315"/>
                      <a:pt x="1259" y="1947"/>
                    </a:cubicBezTo>
                    <a:cubicBezTo>
                      <a:pt x="896" y="1277"/>
                      <a:pt x="525" y="625"/>
                      <a:pt x="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352;p46">
                <a:extLst>
                  <a:ext uri="{FF2B5EF4-FFF2-40B4-BE49-F238E27FC236}">
                    <a16:creationId xmlns:a16="http://schemas.microsoft.com/office/drawing/2014/main" id="{7E8C239C-B10C-87CC-2B3A-F88C5D1109AC}"/>
                  </a:ext>
                </a:extLst>
              </p:cNvPr>
              <p:cNvSpPr/>
              <p:nvPr/>
            </p:nvSpPr>
            <p:spPr>
              <a:xfrm>
                <a:off x="2033900" y="2511600"/>
                <a:ext cx="35800" cy="55300"/>
              </a:xfrm>
              <a:custGeom>
                <a:avLst/>
                <a:gdLst/>
                <a:ahLst/>
                <a:cxnLst/>
                <a:rect l="l" t="t" r="r" b="b"/>
                <a:pathLst>
                  <a:path w="1432" h="2212" extrusionOk="0">
                    <a:moveTo>
                      <a:pt x="0" y="1"/>
                    </a:moveTo>
                    <a:lnTo>
                      <a:pt x="0" y="1"/>
                    </a:lnTo>
                    <a:cubicBezTo>
                      <a:pt x="90" y="269"/>
                      <a:pt x="769" y="2211"/>
                      <a:pt x="1215" y="2211"/>
                    </a:cubicBezTo>
                    <a:cubicBezTo>
                      <a:pt x="1266" y="2211"/>
                      <a:pt x="1315" y="2186"/>
                      <a:pt x="1359" y="2129"/>
                    </a:cubicBezTo>
                    <a:cubicBezTo>
                      <a:pt x="1431" y="1938"/>
                      <a:pt x="1331" y="1766"/>
                      <a:pt x="1277" y="1585"/>
                    </a:cubicBezTo>
                    <a:cubicBezTo>
                      <a:pt x="1150" y="1259"/>
                      <a:pt x="933" y="942"/>
                      <a:pt x="969" y="580"/>
                    </a:cubicBezTo>
                    <a:lnTo>
                      <a:pt x="969" y="580"/>
                    </a:lnTo>
                    <a:cubicBezTo>
                      <a:pt x="888" y="933"/>
                      <a:pt x="1096" y="1287"/>
                      <a:pt x="1214" y="1613"/>
                    </a:cubicBezTo>
                    <a:cubicBezTo>
                      <a:pt x="1259" y="1757"/>
                      <a:pt x="1350" y="1957"/>
                      <a:pt x="1286" y="2101"/>
                    </a:cubicBezTo>
                    <a:cubicBezTo>
                      <a:pt x="1263" y="2128"/>
                      <a:pt x="1238" y="2140"/>
                      <a:pt x="1209" y="2140"/>
                    </a:cubicBezTo>
                    <a:cubicBezTo>
                      <a:pt x="855" y="2140"/>
                      <a:pt x="109" y="23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353;p46">
                <a:extLst>
                  <a:ext uri="{FF2B5EF4-FFF2-40B4-BE49-F238E27FC236}">
                    <a16:creationId xmlns:a16="http://schemas.microsoft.com/office/drawing/2014/main" id="{EC32E340-950E-A0C1-807D-A137EEAA344F}"/>
                  </a:ext>
                </a:extLst>
              </p:cNvPr>
              <p:cNvSpPr/>
              <p:nvPr/>
            </p:nvSpPr>
            <p:spPr>
              <a:xfrm>
                <a:off x="2011500" y="2487400"/>
                <a:ext cx="45975" cy="41925"/>
              </a:xfrm>
              <a:custGeom>
                <a:avLst/>
                <a:gdLst/>
                <a:ahLst/>
                <a:cxnLst/>
                <a:rect l="l" t="t" r="r" b="b"/>
                <a:pathLst>
                  <a:path w="1839" h="1677" extrusionOk="0">
                    <a:moveTo>
                      <a:pt x="1168" y="0"/>
                    </a:moveTo>
                    <a:cubicBezTo>
                      <a:pt x="1404" y="417"/>
                      <a:pt x="1838" y="1213"/>
                      <a:pt x="1231" y="1503"/>
                    </a:cubicBezTo>
                    <a:cubicBezTo>
                      <a:pt x="1119" y="1558"/>
                      <a:pt x="1005" y="1582"/>
                      <a:pt x="896" y="1582"/>
                    </a:cubicBezTo>
                    <a:cubicBezTo>
                      <a:pt x="445" y="1582"/>
                      <a:pt x="65" y="1159"/>
                      <a:pt x="72" y="670"/>
                    </a:cubicBezTo>
                    <a:lnTo>
                      <a:pt x="72" y="670"/>
                    </a:lnTo>
                    <a:cubicBezTo>
                      <a:pt x="0" y="1132"/>
                      <a:pt x="335" y="1630"/>
                      <a:pt x="815" y="1675"/>
                    </a:cubicBezTo>
                    <a:cubicBezTo>
                      <a:pt x="834" y="1676"/>
                      <a:pt x="853" y="1677"/>
                      <a:pt x="873" y="1677"/>
                    </a:cubicBezTo>
                    <a:cubicBezTo>
                      <a:pt x="1169" y="1677"/>
                      <a:pt x="1509" y="1547"/>
                      <a:pt x="1603" y="1250"/>
                    </a:cubicBezTo>
                    <a:cubicBezTo>
                      <a:pt x="1720" y="788"/>
                      <a:pt x="1440" y="344"/>
                      <a:pt x="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354;p46">
                <a:extLst>
                  <a:ext uri="{FF2B5EF4-FFF2-40B4-BE49-F238E27FC236}">
                    <a16:creationId xmlns:a16="http://schemas.microsoft.com/office/drawing/2014/main" id="{2249E8C5-AFC9-37B4-64A0-660376500586}"/>
                  </a:ext>
                </a:extLst>
              </p:cNvPr>
              <p:cNvSpPr/>
              <p:nvPr/>
            </p:nvSpPr>
            <p:spPr>
              <a:xfrm>
                <a:off x="2023100" y="2472425"/>
                <a:ext cx="36400" cy="45550"/>
              </a:xfrm>
              <a:custGeom>
                <a:avLst/>
                <a:gdLst/>
                <a:ahLst/>
                <a:cxnLst/>
                <a:rect l="l" t="t" r="r" b="b"/>
                <a:pathLst>
                  <a:path w="1456" h="1822" extrusionOk="0">
                    <a:moveTo>
                      <a:pt x="97" y="1"/>
                    </a:moveTo>
                    <a:cubicBezTo>
                      <a:pt x="1" y="1"/>
                      <a:pt x="43" y="130"/>
                      <a:pt x="52" y="183"/>
                    </a:cubicBezTo>
                    <a:cubicBezTo>
                      <a:pt x="215" y="816"/>
                      <a:pt x="586" y="1414"/>
                      <a:pt x="1184" y="1713"/>
                    </a:cubicBezTo>
                    <a:cubicBezTo>
                      <a:pt x="1265" y="1758"/>
                      <a:pt x="1356" y="1812"/>
                      <a:pt x="1456" y="1821"/>
                    </a:cubicBezTo>
                    <a:cubicBezTo>
                      <a:pt x="1356" y="1803"/>
                      <a:pt x="1275" y="1749"/>
                      <a:pt x="1184" y="1695"/>
                    </a:cubicBezTo>
                    <a:cubicBezTo>
                      <a:pt x="604" y="1369"/>
                      <a:pt x="233" y="726"/>
                      <a:pt x="134" y="74"/>
                    </a:cubicBezTo>
                    <a:cubicBezTo>
                      <a:pt x="134" y="89"/>
                      <a:pt x="110" y="103"/>
                      <a:pt x="91" y="103"/>
                    </a:cubicBezTo>
                    <a:cubicBezTo>
                      <a:pt x="87" y="103"/>
                      <a:pt x="83" y="103"/>
                      <a:pt x="79" y="101"/>
                    </a:cubicBezTo>
                    <a:lnTo>
                      <a:pt x="61" y="101"/>
                    </a:lnTo>
                    <a:cubicBezTo>
                      <a:pt x="57" y="92"/>
                      <a:pt x="57" y="90"/>
                      <a:pt x="58" y="90"/>
                    </a:cubicBezTo>
                    <a:cubicBezTo>
                      <a:pt x="59" y="90"/>
                      <a:pt x="61" y="92"/>
                      <a:pt x="61" y="92"/>
                    </a:cubicBezTo>
                    <a:lnTo>
                      <a:pt x="152" y="47"/>
                    </a:lnTo>
                    <a:cubicBezTo>
                      <a:pt x="143" y="38"/>
                      <a:pt x="134" y="10"/>
                      <a:pt x="106" y="1"/>
                    </a:cubicBezTo>
                    <a:cubicBezTo>
                      <a:pt x="103" y="1"/>
                      <a:pt x="100"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355;p46">
                <a:extLst>
                  <a:ext uri="{FF2B5EF4-FFF2-40B4-BE49-F238E27FC236}">
                    <a16:creationId xmlns:a16="http://schemas.microsoft.com/office/drawing/2014/main" id="{269F84CB-23C6-7AAF-10E8-C969B3AD1562}"/>
                  </a:ext>
                </a:extLst>
              </p:cNvPr>
              <p:cNvSpPr/>
              <p:nvPr/>
            </p:nvSpPr>
            <p:spPr>
              <a:xfrm>
                <a:off x="2028250" y="2530400"/>
                <a:ext cx="24650" cy="39875"/>
              </a:xfrm>
              <a:custGeom>
                <a:avLst/>
                <a:gdLst/>
                <a:ahLst/>
                <a:cxnLst/>
                <a:rect l="l" t="t" r="r" b="b"/>
                <a:pathLst>
                  <a:path w="986" h="1595" extrusionOk="0">
                    <a:moveTo>
                      <a:pt x="290" y="0"/>
                    </a:moveTo>
                    <a:cubicBezTo>
                      <a:pt x="291" y="2"/>
                      <a:pt x="291" y="3"/>
                      <a:pt x="292" y="4"/>
                    </a:cubicBezTo>
                    <a:lnTo>
                      <a:pt x="292" y="4"/>
                    </a:lnTo>
                    <a:lnTo>
                      <a:pt x="299" y="0"/>
                    </a:lnTo>
                    <a:close/>
                    <a:moveTo>
                      <a:pt x="292" y="4"/>
                    </a:moveTo>
                    <a:lnTo>
                      <a:pt x="208" y="55"/>
                    </a:lnTo>
                    <a:cubicBezTo>
                      <a:pt x="317" y="236"/>
                      <a:pt x="426" y="417"/>
                      <a:pt x="516" y="616"/>
                    </a:cubicBezTo>
                    <a:cubicBezTo>
                      <a:pt x="660" y="895"/>
                      <a:pt x="898" y="1559"/>
                      <a:pt x="444" y="1559"/>
                    </a:cubicBezTo>
                    <a:cubicBezTo>
                      <a:pt x="412" y="1559"/>
                      <a:pt x="375" y="1556"/>
                      <a:pt x="335" y="1549"/>
                    </a:cubicBezTo>
                    <a:cubicBezTo>
                      <a:pt x="136" y="1458"/>
                      <a:pt x="54" y="1223"/>
                      <a:pt x="0" y="1023"/>
                    </a:cubicBezTo>
                    <a:lnTo>
                      <a:pt x="0" y="1023"/>
                    </a:lnTo>
                    <a:cubicBezTo>
                      <a:pt x="18" y="1132"/>
                      <a:pt x="54" y="1241"/>
                      <a:pt x="100" y="1331"/>
                    </a:cubicBezTo>
                    <a:cubicBezTo>
                      <a:pt x="163" y="1489"/>
                      <a:pt x="301" y="1594"/>
                      <a:pt x="452" y="1594"/>
                    </a:cubicBezTo>
                    <a:cubicBezTo>
                      <a:pt x="518" y="1594"/>
                      <a:pt x="586" y="1574"/>
                      <a:pt x="652" y="1531"/>
                    </a:cubicBezTo>
                    <a:cubicBezTo>
                      <a:pt x="986" y="1215"/>
                      <a:pt x="475" y="334"/>
                      <a:pt x="292" y="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356;p46">
                <a:extLst>
                  <a:ext uri="{FF2B5EF4-FFF2-40B4-BE49-F238E27FC236}">
                    <a16:creationId xmlns:a16="http://schemas.microsoft.com/office/drawing/2014/main" id="{E7B1427A-5847-121D-94F7-32EF59E87F92}"/>
                  </a:ext>
                </a:extLst>
              </p:cNvPr>
              <p:cNvSpPr/>
              <p:nvPr/>
            </p:nvSpPr>
            <p:spPr>
              <a:xfrm>
                <a:off x="1884050" y="2202175"/>
                <a:ext cx="21300" cy="31250"/>
              </a:xfrm>
              <a:custGeom>
                <a:avLst/>
                <a:gdLst/>
                <a:ahLst/>
                <a:cxnLst/>
                <a:rect l="l" t="t" r="r" b="b"/>
                <a:pathLst>
                  <a:path w="852" h="1250" extrusionOk="0">
                    <a:moveTo>
                      <a:pt x="19" y="0"/>
                    </a:moveTo>
                    <a:lnTo>
                      <a:pt x="0" y="19"/>
                    </a:lnTo>
                    <a:cubicBezTo>
                      <a:pt x="272" y="281"/>
                      <a:pt x="842" y="861"/>
                      <a:pt x="553" y="1250"/>
                    </a:cubicBezTo>
                    <a:cubicBezTo>
                      <a:pt x="852" y="861"/>
                      <a:pt x="281" y="272"/>
                      <a:pt x="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357;p46">
                <a:extLst>
                  <a:ext uri="{FF2B5EF4-FFF2-40B4-BE49-F238E27FC236}">
                    <a16:creationId xmlns:a16="http://schemas.microsoft.com/office/drawing/2014/main" id="{7A6335B0-6655-487B-1489-84D5763E05D4}"/>
                  </a:ext>
                </a:extLst>
              </p:cNvPr>
              <p:cNvSpPr/>
              <p:nvPr/>
            </p:nvSpPr>
            <p:spPr>
              <a:xfrm>
                <a:off x="1871825" y="2188150"/>
                <a:ext cx="20850" cy="46200"/>
              </a:xfrm>
              <a:custGeom>
                <a:avLst/>
                <a:gdLst/>
                <a:ahLst/>
                <a:cxnLst/>
                <a:rect l="l" t="t" r="r" b="b"/>
                <a:pathLst>
                  <a:path w="834" h="1848" extrusionOk="0">
                    <a:moveTo>
                      <a:pt x="200" y="0"/>
                    </a:moveTo>
                    <a:cubicBezTo>
                      <a:pt x="127" y="199"/>
                      <a:pt x="46" y="435"/>
                      <a:pt x="100" y="652"/>
                    </a:cubicBezTo>
                    <a:cubicBezTo>
                      <a:pt x="118" y="697"/>
                      <a:pt x="154" y="733"/>
                      <a:pt x="182" y="761"/>
                    </a:cubicBezTo>
                    <a:cubicBezTo>
                      <a:pt x="308" y="860"/>
                      <a:pt x="489" y="987"/>
                      <a:pt x="589" y="1105"/>
                    </a:cubicBezTo>
                    <a:cubicBezTo>
                      <a:pt x="761" y="1304"/>
                      <a:pt x="824" y="1594"/>
                      <a:pt x="824" y="1847"/>
                    </a:cubicBezTo>
                    <a:cubicBezTo>
                      <a:pt x="833" y="1494"/>
                      <a:pt x="698" y="1123"/>
                      <a:pt x="399" y="915"/>
                    </a:cubicBezTo>
                    <a:lnTo>
                      <a:pt x="200" y="752"/>
                    </a:lnTo>
                    <a:cubicBezTo>
                      <a:pt x="0" y="570"/>
                      <a:pt x="154" y="217"/>
                      <a:pt x="218" y="9"/>
                    </a:cubicBezTo>
                    <a:lnTo>
                      <a:pt x="2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358;p46">
                <a:extLst>
                  <a:ext uri="{FF2B5EF4-FFF2-40B4-BE49-F238E27FC236}">
                    <a16:creationId xmlns:a16="http://schemas.microsoft.com/office/drawing/2014/main" id="{4F39C24F-C654-5F07-6435-521A3A253642}"/>
                  </a:ext>
                </a:extLst>
              </p:cNvPr>
              <p:cNvSpPr/>
              <p:nvPr/>
            </p:nvSpPr>
            <p:spPr>
              <a:xfrm>
                <a:off x="1833800" y="2176150"/>
                <a:ext cx="109350" cy="837775"/>
              </a:xfrm>
              <a:custGeom>
                <a:avLst/>
                <a:gdLst/>
                <a:ahLst/>
                <a:cxnLst/>
                <a:rect l="l" t="t" r="r" b="b"/>
                <a:pathLst>
                  <a:path w="4374" h="33511" extrusionOk="0">
                    <a:moveTo>
                      <a:pt x="489" y="0"/>
                    </a:moveTo>
                    <a:lnTo>
                      <a:pt x="0" y="9"/>
                    </a:lnTo>
                    <a:cubicBezTo>
                      <a:pt x="55" y="3450"/>
                      <a:pt x="100" y="6918"/>
                      <a:pt x="163" y="10358"/>
                    </a:cubicBezTo>
                    <a:cubicBezTo>
                      <a:pt x="163" y="11409"/>
                      <a:pt x="480" y="12522"/>
                      <a:pt x="1259" y="13256"/>
                    </a:cubicBezTo>
                    <a:lnTo>
                      <a:pt x="1449" y="13446"/>
                    </a:lnTo>
                    <a:cubicBezTo>
                      <a:pt x="2128" y="14025"/>
                      <a:pt x="2047" y="14994"/>
                      <a:pt x="1983" y="15809"/>
                    </a:cubicBezTo>
                    <a:cubicBezTo>
                      <a:pt x="1730" y="17629"/>
                      <a:pt x="1721" y="19458"/>
                      <a:pt x="1802" y="21287"/>
                    </a:cubicBezTo>
                    <a:cubicBezTo>
                      <a:pt x="1875" y="22202"/>
                      <a:pt x="1884" y="23143"/>
                      <a:pt x="2182" y="24040"/>
                    </a:cubicBezTo>
                    <a:cubicBezTo>
                      <a:pt x="2246" y="24212"/>
                      <a:pt x="2327" y="24357"/>
                      <a:pt x="2373" y="24529"/>
                    </a:cubicBezTo>
                    <a:cubicBezTo>
                      <a:pt x="2590" y="25208"/>
                      <a:pt x="2653" y="25923"/>
                      <a:pt x="2644" y="26629"/>
                    </a:cubicBezTo>
                    <a:cubicBezTo>
                      <a:pt x="2653" y="27553"/>
                      <a:pt x="2436" y="28422"/>
                      <a:pt x="2327" y="29327"/>
                    </a:cubicBezTo>
                    <a:cubicBezTo>
                      <a:pt x="2300" y="29880"/>
                      <a:pt x="2327" y="30432"/>
                      <a:pt x="2418" y="30975"/>
                    </a:cubicBezTo>
                    <a:cubicBezTo>
                      <a:pt x="2490" y="31338"/>
                      <a:pt x="2572" y="31718"/>
                      <a:pt x="2780" y="32026"/>
                    </a:cubicBezTo>
                    <a:cubicBezTo>
                      <a:pt x="2997" y="32334"/>
                      <a:pt x="3242" y="32605"/>
                      <a:pt x="3504" y="32859"/>
                    </a:cubicBezTo>
                    <a:cubicBezTo>
                      <a:pt x="3767" y="33103"/>
                      <a:pt x="4030" y="33384"/>
                      <a:pt x="4374" y="33511"/>
                    </a:cubicBezTo>
                    <a:cubicBezTo>
                      <a:pt x="4048" y="33357"/>
                      <a:pt x="3803" y="33067"/>
                      <a:pt x="3550" y="32813"/>
                    </a:cubicBezTo>
                    <a:cubicBezTo>
                      <a:pt x="3314" y="32542"/>
                      <a:pt x="3079" y="32261"/>
                      <a:pt x="2889" y="31962"/>
                    </a:cubicBezTo>
                    <a:cubicBezTo>
                      <a:pt x="2708" y="31664"/>
                      <a:pt x="2644" y="31301"/>
                      <a:pt x="2590" y="30948"/>
                    </a:cubicBezTo>
                    <a:cubicBezTo>
                      <a:pt x="2517" y="30333"/>
                      <a:pt x="2508" y="29699"/>
                      <a:pt x="2599" y="29083"/>
                    </a:cubicBezTo>
                    <a:cubicBezTo>
                      <a:pt x="2762" y="28277"/>
                      <a:pt x="2925" y="27462"/>
                      <a:pt x="2943" y="26638"/>
                    </a:cubicBezTo>
                    <a:cubicBezTo>
                      <a:pt x="2970" y="25896"/>
                      <a:pt x="2925" y="25144"/>
                      <a:pt x="2689" y="24429"/>
                    </a:cubicBezTo>
                    <a:cubicBezTo>
                      <a:pt x="2644" y="24248"/>
                      <a:pt x="2563" y="24067"/>
                      <a:pt x="2499" y="23904"/>
                    </a:cubicBezTo>
                    <a:cubicBezTo>
                      <a:pt x="2237" y="23062"/>
                      <a:pt x="2237" y="22147"/>
                      <a:pt x="2182" y="21269"/>
                    </a:cubicBezTo>
                    <a:cubicBezTo>
                      <a:pt x="2110" y="19458"/>
                      <a:pt x="2146" y="17647"/>
                      <a:pt x="2418" y="15854"/>
                    </a:cubicBezTo>
                    <a:cubicBezTo>
                      <a:pt x="2517" y="14931"/>
                      <a:pt x="2545" y="13790"/>
                      <a:pt x="1775" y="13120"/>
                    </a:cubicBezTo>
                    <a:lnTo>
                      <a:pt x="1576" y="12930"/>
                    </a:lnTo>
                    <a:cubicBezTo>
                      <a:pt x="1268" y="12658"/>
                      <a:pt x="1060" y="12260"/>
                      <a:pt x="906" y="11871"/>
                    </a:cubicBezTo>
                    <a:cubicBezTo>
                      <a:pt x="716" y="11391"/>
                      <a:pt x="634" y="10875"/>
                      <a:pt x="643" y="10358"/>
                    </a:cubicBezTo>
                    <a:cubicBezTo>
                      <a:pt x="607" y="6909"/>
                      <a:pt x="544" y="3441"/>
                      <a:pt x="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359;p46">
                <a:extLst>
                  <a:ext uri="{FF2B5EF4-FFF2-40B4-BE49-F238E27FC236}">
                    <a16:creationId xmlns:a16="http://schemas.microsoft.com/office/drawing/2014/main" id="{F59FC1F4-6B30-FCFD-C4DC-FA2EDD1F0CEC}"/>
                  </a:ext>
                </a:extLst>
              </p:cNvPr>
              <p:cNvSpPr/>
              <p:nvPr/>
            </p:nvSpPr>
            <p:spPr>
              <a:xfrm>
                <a:off x="1838550" y="2244950"/>
                <a:ext cx="30625" cy="20625"/>
              </a:xfrm>
              <a:custGeom>
                <a:avLst/>
                <a:gdLst/>
                <a:ahLst/>
                <a:cxnLst/>
                <a:rect l="l" t="t" r="r" b="b"/>
                <a:pathLst>
                  <a:path w="1225" h="825" extrusionOk="0">
                    <a:moveTo>
                      <a:pt x="209" y="1"/>
                    </a:moveTo>
                    <a:lnTo>
                      <a:pt x="0" y="46"/>
                    </a:lnTo>
                    <a:cubicBezTo>
                      <a:pt x="59" y="295"/>
                      <a:pt x="223" y="643"/>
                      <a:pt x="516" y="643"/>
                    </a:cubicBezTo>
                    <a:cubicBezTo>
                      <a:pt x="542" y="643"/>
                      <a:pt x="570" y="641"/>
                      <a:pt x="598" y="635"/>
                    </a:cubicBezTo>
                    <a:cubicBezTo>
                      <a:pt x="707" y="590"/>
                      <a:pt x="832" y="548"/>
                      <a:pt x="935" y="548"/>
                    </a:cubicBezTo>
                    <a:cubicBezTo>
                      <a:pt x="1065" y="548"/>
                      <a:pt x="1160" y="614"/>
                      <a:pt x="1150" y="825"/>
                    </a:cubicBezTo>
                    <a:cubicBezTo>
                      <a:pt x="1224" y="552"/>
                      <a:pt x="1033" y="447"/>
                      <a:pt x="813" y="447"/>
                    </a:cubicBezTo>
                    <a:cubicBezTo>
                      <a:pt x="763" y="447"/>
                      <a:pt x="712" y="452"/>
                      <a:pt x="661" y="462"/>
                    </a:cubicBezTo>
                    <a:lnTo>
                      <a:pt x="571" y="481"/>
                    </a:lnTo>
                    <a:cubicBezTo>
                      <a:pt x="559" y="482"/>
                      <a:pt x="547" y="483"/>
                      <a:pt x="535" y="483"/>
                    </a:cubicBezTo>
                    <a:cubicBezTo>
                      <a:pt x="326" y="483"/>
                      <a:pt x="243" y="18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360;p46">
                <a:extLst>
                  <a:ext uri="{FF2B5EF4-FFF2-40B4-BE49-F238E27FC236}">
                    <a16:creationId xmlns:a16="http://schemas.microsoft.com/office/drawing/2014/main" id="{2A43B910-D5B4-089C-DEDC-9C5EAABBFCCD}"/>
                  </a:ext>
                </a:extLst>
              </p:cNvPr>
              <p:cNvSpPr/>
              <p:nvPr/>
            </p:nvSpPr>
            <p:spPr>
              <a:xfrm>
                <a:off x="1849200" y="2258300"/>
                <a:ext cx="23250" cy="29450"/>
              </a:xfrm>
              <a:custGeom>
                <a:avLst/>
                <a:gdLst/>
                <a:ahLst/>
                <a:cxnLst/>
                <a:rect l="l" t="t" r="r" b="b"/>
                <a:pathLst>
                  <a:path w="930" h="1178" extrusionOk="0">
                    <a:moveTo>
                      <a:pt x="27" y="1"/>
                    </a:moveTo>
                    <a:lnTo>
                      <a:pt x="0" y="101"/>
                    </a:lnTo>
                    <a:cubicBezTo>
                      <a:pt x="272" y="164"/>
                      <a:pt x="589" y="263"/>
                      <a:pt x="752" y="499"/>
                    </a:cubicBezTo>
                    <a:cubicBezTo>
                      <a:pt x="930" y="791"/>
                      <a:pt x="681" y="1157"/>
                      <a:pt x="386" y="1157"/>
                    </a:cubicBezTo>
                    <a:cubicBezTo>
                      <a:pt x="306" y="1157"/>
                      <a:pt x="224" y="1131"/>
                      <a:pt x="145" y="1069"/>
                    </a:cubicBezTo>
                    <a:cubicBezTo>
                      <a:pt x="72" y="1006"/>
                      <a:pt x="18" y="916"/>
                      <a:pt x="0" y="816"/>
                    </a:cubicBezTo>
                    <a:lnTo>
                      <a:pt x="0" y="816"/>
                    </a:lnTo>
                    <a:cubicBezTo>
                      <a:pt x="18" y="916"/>
                      <a:pt x="63" y="1006"/>
                      <a:pt x="145" y="1078"/>
                    </a:cubicBezTo>
                    <a:cubicBezTo>
                      <a:pt x="227" y="1147"/>
                      <a:pt x="317" y="1177"/>
                      <a:pt x="404" y="1177"/>
                    </a:cubicBezTo>
                    <a:cubicBezTo>
                      <a:pt x="660" y="1177"/>
                      <a:pt x="894" y="917"/>
                      <a:pt x="860" y="626"/>
                    </a:cubicBezTo>
                    <a:cubicBezTo>
                      <a:pt x="779" y="245"/>
                      <a:pt x="353" y="10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361;p46">
                <a:extLst>
                  <a:ext uri="{FF2B5EF4-FFF2-40B4-BE49-F238E27FC236}">
                    <a16:creationId xmlns:a16="http://schemas.microsoft.com/office/drawing/2014/main" id="{46F4C1C6-388B-8A1C-0380-8FF680D86344}"/>
                  </a:ext>
                </a:extLst>
              </p:cNvPr>
              <p:cNvSpPr/>
              <p:nvPr/>
            </p:nvSpPr>
            <p:spPr>
              <a:xfrm>
                <a:off x="1853950" y="2237950"/>
                <a:ext cx="17000" cy="21300"/>
              </a:xfrm>
              <a:custGeom>
                <a:avLst/>
                <a:gdLst/>
                <a:ahLst/>
                <a:cxnLst/>
                <a:rect l="l" t="t" r="r" b="b"/>
                <a:pathLst>
                  <a:path w="680" h="852" extrusionOk="0">
                    <a:moveTo>
                      <a:pt x="190" y="0"/>
                    </a:moveTo>
                    <a:cubicBezTo>
                      <a:pt x="679" y="254"/>
                      <a:pt x="453" y="661"/>
                      <a:pt x="0" y="752"/>
                    </a:cubicBezTo>
                    <a:lnTo>
                      <a:pt x="27" y="851"/>
                    </a:lnTo>
                    <a:cubicBezTo>
                      <a:pt x="308" y="779"/>
                      <a:pt x="679" y="462"/>
                      <a:pt x="435" y="172"/>
                    </a:cubicBezTo>
                    <a:cubicBezTo>
                      <a:pt x="362" y="91"/>
                      <a:pt x="281" y="45"/>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362;p46">
                <a:extLst>
                  <a:ext uri="{FF2B5EF4-FFF2-40B4-BE49-F238E27FC236}">
                    <a16:creationId xmlns:a16="http://schemas.microsoft.com/office/drawing/2014/main" id="{761E025C-FF8A-858E-2C35-69FCAC0FEEB2}"/>
                  </a:ext>
                </a:extLst>
              </p:cNvPr>
              <p:cNvSpPr/>
              <p:nvPr/>
            </p:nvSpPr>
            <p:spPr>
              <a:xfrm>
                <a:off x="1861650" y="2263525"/>
                <a:ext cx="22650" cy="16800"/>
              </a:xfrm>
              <a:custGeom>
                <a:avLst/>
                <a:gdLst/>
                <a:ahLst/>
                <a:cxnLst/>
                <a:rect l="l" t="t" r="r" b="b"/>
                <a:pathLst>
                  <a:path w="906" h="672" extrusionOk="0">
                    <a:moveTo>
                      <a:pt x="27" y="0"/>
                    </a:moveTo>
                    <a:lnTo>
                      <a:pt x="0" y="45"/>
                    </a:lnTo>
                    <a:cubicBezTo>
                      <a:pt x="100" y="100"/>
                      <a:pt x="199" y="154"/>
                      <a:pt x="272" y="236"/>
                    </a:cubicBezTo>
                    <a:cubicBezTo>
                      <a:pt x="389" y="362"/>
                      <a:pt x="407" y="580"/>
                      <a:pt x="570" y="652"/>
                    </a:cubicBezTo>
                    <a:cubicBezTo>
                      <a:pt x="601" y="665"/>
                      <a:pt x="635" y="671"/>
                      <a:pt x="668" y="671"/>
                    </a:cubicBezTo>
                    <a:cubicBezTo>
                      <a:pt x="754" y="671"/>
                      <a:pt x="839" y="630"/>
                      <a:pt x="878" y="552"/>
                    </a:cubicBezTo>
                    <a:cubicBezTo>
                      <a:pt x="905" y="498"/>
                      <a:pt x="905" y="435"/>
                      <a:pt x="878" y="380"/>
                    </a:cubicBezTo>
                    <a:lnTo>
                      <a:pt x="878" y="380"/>
                    </a:lnTo>
                    <a:cubicBezTo>
                      <a:pt x="896" y="435"/>
                      <a:pt x="905" y="498"/>
                      <a:pt x="878" y="543"/>
                    </a:cubicBezTo>
                    <a:cubicBezTo>
                      <a:pt x="836" y="615"/>
                      <a:pt x="759" y="649"/>
                      <a:pt x="682" y="649"/>
                    </a:cubicBezTo>
                    <a:cubicBezTo>
                      <a:pt x="593" y="649"/>
                      <a:pt x="505" y="604"/>
                      <a:pt x="471" y="516"/>
                    </a:cubicBezTo>
                    <a:cubicBezTo>
                      <a:pt x="417" y="417"/>
                      <a:pt x="380" y="308"/>
                      <a:pt x="308" y="208"/>
                    </a:cubicBezTo>
                    <a:cubicBezTo>
                      <a:pt x="226" y="118"/>
                      <a:pt x="127" y="64"/>
                      <a:pt x="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363;p46">
                <a:extLst>
                  <a:ext uri="{FF2B5EF4-FFF2-40B4-BE49-F238E27FC236}">
                    <a16:creationId xmlns:a16="http://schemas.microsoft.com/office/drawing/2014/main" id="{1E1BF307-FF99-5F5C-573A-8CC0CBC00A56}"/>
                  </a:ext>
                </a:extLst>
              </p:cNvPr>
              <p:cNvSpPr/>
              <p:nvPr/>
            </p:nvSpPr>
            <p:spPr>
              <a:xfrm>
                <a:off x="1859375" y="2249750"/>
                <a:ext cx="32175" cy="16575"/>
              </a:xfrm>
              <a:custGeom>
                <a:avLst/>
                <a:gdLst/>
                <a:ahLst/>
                <a:cxnLst/>
                <a:rect l="l" t="t" r="r" b="b"/>
                <a:pathLst>
                  <a:path w="1287" h="663" extrusionOk="0">
                    <a:moveTo>
                      <a:pt x="773" y="1"/>
                    </a:moveTo>
                    <a:cubicBezTo>
                      <a:pt x="505" y="1"/>
                      <a:pt x="241" y="131"/>
                      <a:pt x="0" y="225"/>
                    </a:cubicBezTo>
                    <a:lnTo>
                      <a:pt x="46" y="316"/>
                    </a:lnTo>
                    <a:cubicBezTo>
                      <a:pt x="290" y="198"/>
                      <a:pt x="544" y="80"/>
                      <a:pt x="824" y="62"/>
                    </a:cubicBezTo>
                    <a:cubicBezTo>
                      <a:pt x="833" y="61"/>
                      <a:pt x="842" y="61"/>
                      <a:pt x="851" y="61"/>
                    </a:cubicBezTo>
                    <a:cubicBezTo>
                      <a:pt x="1116" y="61"/>
                      <a:pt x="1278" y="448"/>
                      <a:pt x="1033" y="605"/>
                    </a:cubicBezTo>
                    <a:cubicBezTo>
                      <a:pt x="973" y="633"/>
                      <a:pt x="915" y="647"/>
                      <a:pt x="864" y="647"/>
                    </a:cubicBezTo>
                    <a:cubicBezTo>
                      <a:pt x="742" y="647"/>
                      <a:pt x="655" y="569"/>
                      <a:pt x="661" y="397"/>
                    </a:cubicBezTo>
                    <a:lnTo>
                      <a:pt x="661" y="397"/>
                    </a:lnTo>
                    <a:cubicBezTo>
                      <a:pt x="642" y="579"/>
                      <a:pt x="738" y="663"/>
                      <a:pt x="871" y="663"/>
                    </a:cubicBezTo>
                    <a:cubicBezTo>
                      <a:pt x="924" y="663"/>
                      <a:pt x="982" y="649"/>
                      <a:pt x="1042" y="624"/>
                    </a:cubicBezTo>
                    <a:cubicBezTo>
                      <a:pt x="1286" y="497"/>
                      <a:pt x="1214" y="117"/>
                      <a:pt x="969" y="26"/>
                    </a:cubicBezTo>
                    <a:cubicBezTo>
                      <a:pt x="904" y="8"/>
                      <a:pt x="838" y="1"/>
                      <a:pt x="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364;p46">
                <a:extLst>
                  <a:ext uri="{FF2B5EF4-FFF2-40B4-BE49-F238E27FC236}">
                    <a16:creationId xmlns:a16="http://schemas.microsoft.com/office/drawing/2014/main" id="{B772502F-FA65-25F7-0F57-491851BA0C01}"/>
                  </a:ext>
                </a:extLst>
              </p:cNvPr>
              <p:cNvSpPr/>
              <p:nvPr/>
            </p:nvSpPr>
            <p:spPr>
              <a:xfrm>
                <a:off x="1883375" y="2247675"/>
                <a:ext cx="10800" cy="7450"/>
              </a:xfrm>
              <a:custGeom>
                <a:avLst/>
                <a:gdLst/>
                <a:ahLst/>
                <a:cxnLst/>
                <a:rect l="l" t="t" r="r" b="b"/>
                <a:pathLst>
                  <a:path w="432" h="298" extrusionOk="0">
                    <a:moveTo>
                      <a:pt x="362" y="0"/>
                    </a:moveTo>
                    <a:lnTo>
                      <a:pt x="362" y="0"/>
                    </a:lnTo>
                    <a:cubicBezTo>
                      <a:pt x="373" y="14"/>
                      <a:pt x="384" y="29"/>
                      <a:pt x="393" y="44"/>
                    </a:cubicBezTo>
                    <a:lnTo>
                      <a:pt x="393" y="44"/>
                    </a:lnTo>
                    <a:cubicBezTo>
                      <a:pt x="385" y="28"/>
                      <a:pt x="375" y="13"/>
                      <a:pt x="362" y="0"/>
                    </a:cubicBezTo>
                    <a:close/>
                    <a:moveTo>
                      <a:pt x="393" y="44"/>
                    </a:moveTo>
                    <a:cubicBezTo>
                      <a:pt x="432" y="127"/>
                      <a:pt x="415" y="249"/>
                      <a:pt x="317" y="272"/>
                    </a:cubicBezTo>
                    <a:cubicBezTo>
                      <a:pt x="208" y="272"/>
                      <a:pt x="118" y="191"/>
                      <a:pt x="36" y="118"/>
                    </a:cubicBezTo>
                    <a:lnTo>
                      <a:pt x="0" y="154"/>
                    </a:lnTo>
                    <a:cubicBezTo>
                      <a:pt x="46" y="200"/>
                      <a:pt x="100" y="227"/>
                      <a:pt x="145" y="254"/>
                    </a:cubicBezTo>
                    <a:cubicBezTo>
                      <a:pt x="190" y="281"/>
                      <a:pt x="239" y="297"/>
                      <a:pt x="283" y="297"/>
                    </a:cubicBezTo>
                    <a:cubicBezTo>
                      <a:pt x="355" y="297"/>
                      <a:pt x="415" y="255"/>
                      <a:pt x="426" y="154"/>
                    </a:cubicBezTo>
                    <a:cubicBezTo>
                      <a:pt x="426" y="117"/>
                      <a:pt x="413" y="79"/>
                      <a:pt x="393" y="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365;p46">
                <a:extLst>
                  <a:ext uri="{FF2B5EF4-FFF2-40B4-BE49-F238E27FC236}">
                    <a16:creationId xmlns:a16="http://schemas.microsoft.com/office/drawing/2014/main" id="{573D8333-4E56-8893-A6A0-B29BBD23751D}"/>
                  </a:ext>
                </a:extLst>
              </p:cNvPr>
              <p:cNvSpPr/>
              <p:nvPr/>
            </p:nvSpPr>
            <p:spPr>
              <a:xfrm>
                <a:off x="1796675" y="2211750"/>
                <a:ext cx="45300" cy="28250"/>
              </a:xfrm>
              <a:custGeom>
                <a:avLst/>
                <a:gdLst/>
                <a:ahLst/>
                <a:cxnLst/>
                <a:rect l="l" t="t" r="r" b="b"/>
                <a:pathLst>
                  <a:path w="1812" h="1130" extrusionOk="0">
                    <a:moveTo>
                      <a:pt x="998" y="1"/>
                    </a:moveTo>
                    <a:cubicBezTo>
                      <a:pt x="766" y="1"/>
                      <a:pt x="517" y="156"/>
                      <a:pt x="263" y="405"/>
                    </a:cubicBezTo>
                    <a:cubicBezTo>
                      <a:pt x="191" y="459"/>
                      <a:pt x="100" y="505"/>
                      <a:pt x="0" y="541"/>
                    </a:cubicBezTo>
                    <a:cubicBezTo>
                      <a:pt x="34" y="548"/>
                      <a:pt x="67" y="552"/>
                      <a:pt x="101" y="552"/>
                    </a:cubicBezTo>
                    <a:cubicBezTo>
                      <a:pt x="279" y="552"/>
                      <a:pt x="460" y="460"/>
                      <a:pt x="589" y="369"/>
                    </a:cubicBezTo>
                    <a:cubicBezTo>
                      <a:pt x="724" y="270"/>
                      <a:pt x="840" y="228"/>
                      <a:pt x="941" y="228"/>
                    </a:cubicBezTo>
                    <a:cubicBezTo>
                      <a:pt x="1301" y="228"/>
                      <a:pt x="1471" y="762"/>
                      <a:pt x="1612" y="1130"/>
                    </a:cubicBezTo>
                    <a:lnTo>
                      <a:pt x="1811" y="1084"/>
                    </a:lnTo>
                    <a:cubicBezTo>
                      <a:pt x="1775" y="876"/>
                      <a:pt x="1712" y="677"/>
                      <a:pt x="1612" y="487"/>
                    </a:cubicBezTo>
                    <a:cubicBezTo>
                      <a:pt x="1430" y="145"/>
                      <a:pt x="1222" y="1"/>
                      <a:pt x="9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366;p46">
                <a:extLst>
                  <a:ext uri="{FF2B5EF4-FFF2-40B4-BE49-F238E27FC236}">
                    <a16:creationId xmlns:a16="http://schemas.microsoft.com/office/drawing/2014/main" id="{CD26EB1E-BD74-33F8-D93C-8333C81E3975}"/>
                  </a:ext>
                </a:extLst>
              </p:cNvPr>
              <p:cNvSpPr/>
              <p:nvPr/>
            </p:nvSpPr>
            <p:spPr>
              <a:xfrm>
                <a:off x="1840125" y="2330750"/>
                <a:ext cx="72700" cy="92375"/>
              </a:xfrm>
              <a:custGeom>
                <a:avLst/>
                <a:gdLst/>
                <a:ahLst/>
                <a:cxnLst/>
                <a:rect l="l" t="t" r="r" b="b"/>
                <a:pathLst>
                  <a:path w="2908" h="3695" extrusionOk="0">
                    <a:moveTo>
                      <a:pt x="2880" y="0"/>
                    </a:moveTo>
                    <a:lnTo>
                      <a:pt x="2880" y="0"/>
                    </a:lnTo>
                    <a:cubicBezTo>
                      <a:pt x="2862" y="100"/>
                      <a:pt x="2808" y="181"/>
                      <a:pt x="2744" y="254"/>
                    </a:cubicBezTo>
                    <a:cubicBezTo>
                      <a:pt x="2536" y="471"/>
                      <a:pt x="2283" y="607"/>
                      <a:pt x="2029" y="770"/>
                    </a:cubicBezTo>
                    <a:cubicBezTo>
                      <a:pt x="1785" y="915"/>
                      <a:pt x="1359" y="1159"/>
                      <a:pt x="1133" y="1331"/>
                    </a:cubicBezTo>
                    <a:cubicBezTo>
                      <a:pt x="743" y="1612"/>
                      <a:pt x="526" y="2065"/>
                      <a:pt x="345" y="2481"/>
                    </a:cubicBezTo>
                    <a:cubicBezTo>
                      <a:pt x="192" y="2859"/>
                      <a:pt x="84" y="3245"/>
                      <a:pt x="3" y="3650"/>
                    </a:cubicBezTo>
                    <a:lnTo>
                      <a:pt x="3" y="3650"/>
                    </a:lnTo>
                    <a:lnTo>
                      <a:pt x="1" y="3649"/>
                    </a:lnTo>
                    <a:lnTo>
                      <a:pt x="1" y="3658"/>
                    </a:lnTo>
                    <a:cubicBezTo>
                      <a:pt x="1" y="3655"/>
                      <a:pt x="2" y="3653"/>
                      <a:pt x="3" y="3650"/>
                    </a:cubicBezTo>
                    <a:lnTo>
                      <a:pt x="3" y="3650"/>
                    </a:lnTo>
                    <a:lnTo>
                      <a:pt x="209" y="3695"/>
                    </a:lnTo>
                    <a:cubicBezTo>
                      <a:pt x="309" y="3323"/>
                      <a:pt x="435" y="2943"/>
                      <a:pt x="580" y="2581"/>
                    </a:cubicBezTo>
                    <a:cubicBezTo>
                      <a:pt x="743" y="2192"/>
                      <a:pt x="933" y="1784"/>
                      <a:pt x="1268" y="1512"/>
                    </a:cubicBezTo>
                    <a:cubicBezTo>
                      <a:pt x="1712" y="1177"/>
                      <a:pt x="2210" y="933"/>
                      <a:pt x="2609" y="544"/>
                    </a:cubicBezTo>
                    <a:cubicBezTo>
                      <a:pt x="2744" y="399"/>
                      <a:pt x="2907" y="218"/>
                      <a:pt x="2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367;p46">
                <a:extLst>
                  <a:ext uri="{FF2B5EF4-FFF2-40B4-BE49-F238E27FC236}">
                    <a16:creationId xmlns:a16="http://schemas.microsoft.com/office/drawing/2014/main" id="{0749DF93-B122-18DA-EDEE-3649D3C6F808}"/>
                  </a:ext>
                </a:extLst>
              </p:cNvPr>
              <p:cNvSpPr/>
              <p:nvPr/>
            </p:nvSpPr>
            <p:spPr>
              <a:xfrm>
                <a:off x="1858250" y="2310150"/>
                <a:ext cx="38500" cy="67250"/>
              </a:xfrm>
              <a:custGeom>
                <a:avLst/>
                <a:gdLst/>
                <a:ahLst/>
                <a:cxnLst/>
                <a:rect l="l" t="t" r="r" b="b"/>
                <a:pathLst>
                  <a:path w="1540" h="2690" extrusionOk="0">
                    <a:moveTo>
                      <a:pt x="1440" y="0"/>
                    </a:moveTo>
                    <a:lnTo>
                      <a:pt x="1440" y="0"/>
                    </a:lnTo>
                    <a:cubicBezTo>
                      <a:pt x="1476" y="254"/>
                      <a:pt x="1494" y="526"/>
                      <a:pt x="1440" y="770"/>
                    </a:cubicBezTo>
                    <a:cubicBezTo>
                      <a:pt x="1413" y="897"/>
                      <a:pt x="1358" y="978"/>
                      <a:pt x="1241" y="1060"/>
                    </a:cubicBezTo>
                    <a:cubicBezTo>
                      <a:pt x="743" y="1494"/>
                      <a:pt x="380" y="2047"/>
                      <a:pt x="0" y="2581"/>
                    </a:cubicBezTo>
                    <a:lnTo>
                      <a:pt x="181" y="2690"/>
                    </a:lnTo>
                    <a:cubicBezTo>
                      <a:pt x="308" y="2472"/>
                      <a:pt x="453" y="2255"/>
                      <a:pt x="589" y="2038"/>
                    </a:cubicBezTo>
                    <a:cubicBezTo>
                      <a:pt x="806" y="1721"/>
                      <a:pt x="1023" y="1395"/>
                      <a:pt x="1304" y="1132"/>
                    </a:cubicBezTo>
                    <a:cubicBezTo>
                      <a:pt x="1422" y="1051"/>
                      <a:pt x="1485" y="924"/>
                      <a:pt x="1503" y="779"/>
                    </a:cubicBezTo>
                    <a:cubicBezTo>
                      <a:pt x="1539" y="516"/>
                      <a:pt x="1494" y="254"/>
                      <a:pt x="1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368;p46">
                <a:extLst>
                  <a:ext uri="{FF2B5EF4-FFF2-40B4-BE49-F238E27FC236}">
                    <a16:creationId xmlns:a16="http://schemas.microsoft.com/office/drawing/2014/main" id="{965F6E42-6C2C-EF5E-F843-C2D3C0B3C320}"/>
                  </a:ext>
                </a:extLst>
              </p:cNvPr>
              <p:cNvSpPr/>
              <p:nvPr/>
            </p:nvSpPr>
            <p:spPr>
              <a:xfrm>
                <a:off x="1890375" y="2229575"/>
                <a:ext cx="28325" cy="107750"/>
              </a:xfrm>
              <a:custGeom>
                <a:avLst/>
                <a:gdLst/>
                <a:ahLst/>
                <a:cxnLst/>
                <a:rect l="l" t="t" r="r" b="b"/>
                <a:pathLst>
                  <a:path w="1133" h="4310" extrusionOk="0">
                    <a:moveTo>
                      <a:pt x="1133" y="0"/>
                    </a:moveTo>
                    <a:lnTo>
                      <a:pt x="1006" y="561"/>
                    </a:lnTo>
                    <a:lnTo>
                      <a:pt x="943" y="842"/>
                    </a:lnTo>
                    <a:cubicBezTo>
                      <a:pt x="852" y="1123"/>
                      <a:pt x="943" y="1412"/>
                      <a:pt x="961" y="1693"/>
                    </a:cubicBezTo>
                    <a:cubicBezTo>
                      <a:pt x="961" y="3088"/>
                      <a:pt x="906" y="3187"/>
                      <a:pt x="1" y="4237"/>
                    </a:cubicBezTo>
                    <a:lnTo>
                      <a:pt x="82" y="4310"/>
                    </a:lnTo>
                    <a:cubicBezTo>
                      <a:pt x="327" y="4011"/>
                      <a:pt x="562" y="3712"/>
                      <a:pt x="771" y="3386"/>
                    </a:cubicBezTo>
                    <a:cubicBezTo>
                      <a:pt x="1078" y="2888"/>
                      <a:pt x="988" y="2255"/>
                      <a:pt x="997" y="1693"/>
                    </a:cubicBezTo>
                    <a:cubicBezTo>
                      <a:pt x="979" y="1403"/>
                      <a:pt x="879" y="1123"/>
                      <a:pt x="961" y="842"/>
                    </a:cubicBezTo>
                    <a:lnTo>
                      <a:pt x="1015" y="561"/>
                    </a:lnTo>
                    <a:lnTo>
                      <a:pt x="11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369;p46">
                <a:extLst>
                  <a:ext uri="{FF2B5EF4-FFF2-40B4-BE49-F238E27FC236}">
                    <a16:creationId xmlns:a16="http://schemas.microsoft.com/office/drawing/2014/main" id="{CD729CE2-EFE6-C0F0-5325-F9E8E2BD97FE}"/>
                  </a:ext>
                </a:extLst>
              </p:cNvPr>
              <p:cNvSpPr/>
              <p:nvPr/>
            </p:nvSpPr>
            <p:spPr>
              <a:xfrm>
                <a:off x="1896500" y="2282875"/>
                <a:ext cx="16325" cy="47225"/>
              </a:xfrm>
              <a:custGeom>
                <a:avLst/>
                <a:gdLst/>
                <a:ahLst/>
                <a:cxnLst/>
                <a:rect l="l" t="t" r="r" b="b"/>
                <a:pathLst>
                  <a:path w="653" h="1889" extrusionOk="0">
                    <a:moveTo>
                      <a:pt x="305" y="0"/>
                    </a:moveTo>
                    <a:cubicBezTo>
                      <a:pt x="297" y="0"/>
                      <a:pt x="289" y="2"/>
                      <a:pt x="281" y="5"/>
                    </a:cubicBezTo>
                    <a:cubicBezTo>
                      <a:pt x="288" y="2"/>
                      <a:pt x="295" y="1"/>
                      <a:pt x="302" y="1"/>
                    </a:cubicBezTo>
                    <a:cubicBezTo>
                      <a:pt x="337" y="1"/>
                      <a:pt x="365" y="36"/>
                      <a:pt x="381" y="59"/>
                    </a:cubicBezTo>
                    <a:cubicBezTo>
                      <a:pt x="652" y="611"/>
                      <a:pt x="263" y="1354"/>
                      <a:pt x="0" y="1852"/>
                    </a:cubicBezTo>
                    <a:lnTo>
                      <a:pt x="64" y="1888"/>
                    </a:lnTo>
                    <a:cubicBezTo>
                      <a:pt x="145" y="1734"/>
                      <a:pt x="218" y="1580"/>
                      <a:pt x="281" y="1417"/>
                    </a:cubicBezTo>
                    <a:cubicBezTo>
                      <a:pt x="435" y="1001"/>
                      <a:pt x="625" y="485"/>
                      <a:pt x="390" y="59"/>
                    </a:cubicBezTo>
                    <a:cubicBezTo>
                      <a:pt x="368" y="30"/>
                      <a:pt x="339"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370;p46">
                <a:extLst>
                  <a:ext uri="{FF2B5EF4-FFF2-40B4-BE49-F238E27FC236}">
                    <a16:creationId xmlns:a16="http://schemas.microsoft.com/office/drawing/2014/main" id="{4EC3AFB2-8340-4577-AD44-95C3DEF7574B}"/>
                  </a:ext>
                </a:extLst>
              </p:cNvPr>
              <p:cNvSpPr/>
              <p:nvPr/>
            </p:nvSpPr>
            <p:spPr>
              <a:xfrm>
                <a:off x="1914150" y="2253100"/>
                <a:ext cx="10000" cy="38275"/>
              </a:xfrm>
              <a:custGeom>
                <a:avLst/>
                <a:gdLst/>
                <a:ahLst/>
                <a:cxnLst/>
                <a:rect l="l" t="t" r="r" b="b"/>
                <a:pathLst>
                  <a:path w="400" h="1531" extrusionOk="0">
                    <a:moveTo>
                      <a:pt x="254" y="1"/>
                    </a:moveTo>
                    <a:lnTo>
                      <a:pt x="254" y="1"/>
                    </a:lnTo>
                    <a:cubicBezTo>
                      <a:pt x="381" y="517"/>
                      <a:pt x="155" y="1024"/>
                      <a:pt x="1" y="1513"/>
                    </a:cubicBezTo>
                    <a:lnTo>
                      <a:pt x="55" y="1531"/>
                    </a:lnTo>
                    <a:cubicBezTo>
                      <a:pt x="182" y="1033"/>
                      <a:pt x="399" y="517"/>
                      <a:pt x="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371;p46">
                <a:extLst>
                  <a:ext uri="{FF2B5EF4-FFF2-40B4-BE49-F238E27FC236}">
                    <a16:creationId xmlns:a16="http://schemas.microsoft.com/office/drawing/2014/main" id="{0CDCB989-8F64-C462-6763-05D1E88AAAB8}"/>
                  </a:ext>
                </a:extLst>
              </p:cNvPr>
              <p:cNvSpPr/>
              <p:nvPr/>
            </p:nvSpPr>
            <p:spPr>
              <a:xfrm>
                <a:off x="1842850" y="2290450"/>
                <a:ext cx="37600" cy="93075"/>
              </a:xfrm>
              <a:custGeom>
                <a:avLst/>
                <a:gdLst/>
                <a:ahLst/>
                <a:cxnLst/>
                <a:rect l="l" t="t" r="r" b="b"/>
                <a:pathLst>
                  <a:path w="1504" h="3723" fill="none" extrusionOk="0">
                    <a:moveTo>
                      <a:pt x="55" y="3722"/>
                    </a:moveTo>
                    <a:cubicBezTo>
                      <a:pt x="55" y="3722"/>
                      <a:pt x="182" y="3269"/>
                      <a:pt x="806" y="2554"/>
                    </a:cubicBezTo>
                    <a:cubicBezTo>
                      <a:pt x="1504" y="1748"/>
                      <a:pt x="154" y="1802"/>
                      <a:pt x="0" y="1"/>
                    </a:cubicBezTo>
                  </a:path>
                </a:pathLst>
              </a:custGeom>
              <a:solidFill>
                <a:schemeClr val="dk2"/>
              </a:solidFill>
              <a:ln w="5200" cap="flat" cmpd="sng">
                <a:solidFill>
                  <a:schemeClr val="dk2"/>
                </a:solidFill>
                <a:prstDash val="solid"/>
                <a:miter lim="90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372;p46">
                <a:extLst>
                  <a:ext uri="{FF2B5EF4-FFF2-40B4-BE49-F238E27FC236}">
                    <a16:creationId xmlns:a16="http://schemas.microsoft.com/office/drawing/2014/main" id="{73219BBB-AB8E-34F0-43ED-C486FBE32EB2}"/>
                  </a:ext>
                </a:extLst>
              </p:cNvPr>
              <p:cNvSpPr/>
              <p:nvPr/>
            </p:nvSpPr>
            <p:spPr>
              <a:xfrm>
                <a:off x="1866175" y="2314450"/>
                <a:ext cx="23325" cy="37375"/>
              </a:xfrm>
              <a:custGeom>
                <a:avLst/>
                <a:gdLst/>
                <a:ahLst/>
                <a:cxnLst/>
                <a:rect l="l" t="t" r="r" b="b"/>
                <a:pathLst>
                  <a:path w="933" h="1495" extrusionOk="0">
                    <a:moveTo>
                      <a:pt x="679" y="0"/>
                    </a:moveTo>
                    <a:lnTo>
                      <a:pt x="670" y="37"/>
                    </a:lnTo>
                    <a:cubicBezTo>
                      <a:pt x="896" y="109"/>
                      <a:pt x="878" y="426"/>
                      <a:pt x="797" y="607"/>
                    </a:cubicBezTo>
                    <a:cubicBezTo>
                      <a:pt x="761" y="670"/>
                      <a:pt x="715" y="734"/>
                      <a:pt x="652" y="761"/>
                    </a:cubicBezTo>
                    <a:cubicBezTo>
                      <a:pt x="371" y="915"/>
                      <a:pt x="172" y="1168"/>
                      <a:pt x="0" y="1440"/>
                    </a:cubicBezTo>
                    <a:lnTo>
                      <a:pt x="91" y="1494"/>
                    </a:lnTo>
                    <a:cubicBezTo>
                      <a:pt x="163" y="1359"/>
                      <a:pt x="254" y="1232"/>
                      <a:pt x="344" y="1114"/>
                    </a:cubicBezTo>
                    <a:cubicBezTo>
                      <a:pt x="444" y="1005"/>
                      <a:pt x="552" y="897"/>
                      <a:pt x="688" y="824"/>
                    </a:cubicBezTo>
                    <a:cubicBezTo>
                      <a:pt x="770" y="779"/>
                      <a:pt x="815" y="707"/>
                      <a:pt x="851" y="634"/>
                    </a:cubicBezTo>
                    <a:cubicBezTo>
                      <a:pt x="933" y="426"/>
                      <a:pt x="933" y="73"/>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373;p46">
                <a:extLst>
                  <a:ext uri="{FF2B5EF4-FFF2-40B4-BE49-F238E27FC236}">
                    <a16:creationId xmlns:a16="http://schemas.microsoft.com/office/drawing/2014/main" id="{DAB3FFD0-FFE1-6F86-2DE1-7AD526D392AC}"/>
                  </a:ext>
                </a:extLst>
              </p:cNvPr>
              <p:cNvSpPr/>
              <p:nvPr/>
            </p:nvSpPr>
            <p:spPr>
              <a:xfrm>
                <a:off x="1869775" y="2323725"/>
                <a:ext cx="12725" cy="21975"/>
              </a:xfrm>
              <a:custGeom>
                <a:avLst/>
                <a:gdLst/>
                <a:ahLst/>
                <a:cxnLst/>
                <a:rect l="l" t="t" r="r" b="b"/>
                <a:pathLst>
                  <a:path w="509" h="879" extrusionOk="0">
                    <a:moveTo>
                      <a:pt x="254" y="1"/>
                    </a:moveTo>
                    <a:cubicBezTo>
                      <a:pt x="508" y="272"/>
                      <a:pt x="264" y="644"/>
                      <a:pt x="1" y="816"/>
                    </a:cubicBezTo>
                    <a:lnTo>
                      <a:pt x="55" y="879"/>
                    </a:lnTo>
                    <a:cubicBezTo>
                      <a:pt x="236" y="716"/>
                      <a:pt x="427" y="481"/>
                      <a:pt x="381" y="209"/>
                    </a:cubicBezTo>
                    <a:cubicBezTo>
                      <a:pt x="363" y="127"/>
                      <a:pt x="309" y="55"/>
                      <a:pt x="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374;p46">
                <a:extLst>
                  <a:ext uri="{FF2B5EF4-FFF2-40B4-BE49-F238E27FC236}">
                    <a16:creationId xmlns:a16="http://schemas.microsoft.com/office/drawing/2014/main" id="{7AB14BB6-C23B-1B3C-BEB8-7C18FACFA724}"/>
                  </a:ext>
                </a:extLst>
              </p:cNvPr>
              <p:cNvSpPr/>
              <p:nvPr/>
            </p:nvSpPr>
            <p:spPr>
              <a:xfrm>
                <a:off x="1835600" y="2459075"/>
                <a:ext cx="108450" cy="164825"/>
              </a:xfrm>
              <a:custGeom>
                <a:avLst/>
                <a:gdLst/>
                <a:ahLst/>
                <a:cxnLst/>
                <a:rect l="l" t="t" r="r" b="b"/>
                <a:pathLst>
                  <a:path w="4338" h="6593" extrusionOk="0">
                    <a:moveTo>
                      <a:pt x="3627" y="189"/>
                    </a:moveTo>
                    <a:cubicBezTo>
                      <a:pt x="3676" y="189"/>
                      <a:pt x="3723" y="202"/>
                      <a:pt x="3767" y="228"/>
                    </a:cubicBezTo>
                    <a:cubicBezTo>
                      <a:pt x="4003" y="391"/>
                      <a:pt x="4075" y="744"/>
                      <a:pt x="4093" y="1024"/>
                    </a:cubicBezTo>
                    <a:cubicBezTo>
                      <a:pt x="4108" y="1400"/>
                      <a:pt x="3968" y="1825"/>
                      <a:pt x="3609" y="1825"/>
                    </a:cubicBezTo>
                    <a:cubicBezTo>
                      <a:pt x="3536" y="1825"/>
                      <a:pt x="3453" y="1807"/>
                      <a:pt x="3360" y="1767"/>
                    </a:cubicBezTo>
                    <a:cubicBezTo>
                      <a:pt x="3327" y="1757"/>
                      <a:pt x="3294" y="1747"/>
                      <a:pt x="3261" y="1738"/>
                    </a:cubicBezTo>
                    <a:lnTo>
                      <a:pt x="3261" y="1738"/>
                    </a:lnTo>
                    <a:cubicBezTo>
                      <a:pt x="3244" y="1499"/>
                      <a:pt x="3208" y="1262"/>
                      <a:pt x="3197" y="1061"/>
                    </a:cubicBezTo>
                    <a:cubicBezTo>
                      <a:pt x="3179" y="780"/>
                      <a:pt x="3170" y="436"/>
                      <a:pt x="3414" y="264"/>
                    </a:cubicBezTo>
                    <a:cubicBezTo>
                      <a:pt x="3484" y="215"/>
                      <a:pt x="3557" y="189"/>
                      <a:pt x="3627" y="189"/>
                    </a:cubicBezTo>
                    <a:close/>
                    <a:moveTo>
                      <a:pt x="3622" y="0"/>
                    </a:moveTo>
                    <a:cubicBezTo>
                      <a:pt x="3418" y="0"/>
                      <a:pt x="3208" y="128"/>
                      <a:pt x="3106" y="300"/>
                    </a:cubicBezTo>
                    <a:cubicBezTo>
                      <a:pt x="2889" y="689"/>
                      <a:pt x="2980" y="1169"/>
                      <a:pt x="2989" y="1559"/>
                    </a:cubicBezTo>
                    <a:cubicBezTo>
                      <a:pt x="2991" y="1596"/>
                      <a:pt x="2994" y="1633"/>
                      <a:pt x="2996" y="1670"/>
                    </a:cubicBezTo>
                    <a:lnTo>
                      <a:pt x="2996" y="1670"/>
                    </a:lnTo>
                    <a:cubicBezTo>
                      <a:pt x="2639" y="1588"/>
                      <a:pt x="2275" y="1538"/>
                      <a:pt x="1911" y="1477"/>
                    </a:cubicBezTo>
                    <a:cubicBezTo>
                      <a:pt x="1847" y="1466"/>
                      <a:pt x="1780" y="1461"/>
                      <a:pt x="1712" y="1461"/>
                    </a:cubicBezTo>
                    <a:cubicBezTo>
                      <a:pt x="1608" y="1461"/>
                      <a:pt x="1503" y="1473"/>
                      <a:pt x="1404" y="1495"/>
                    </a:cubicBezTo>
                    <a:cubicBezTo>
                      <a:pt x="508" y="1667"/>
                      <a:pt x="1" y="2745"/>
                      <a:pt x="526" y="3514"/>
                    </a:cubicBezTo>
                    <a:cubicBezTo>
                      <a:pt x="906" y="4121"/>
                      <a:pt x="1649" y="4184"/>
                      <a:pt x="2237" y="4465"/>
                    </a:cubicBezTo>
                    <a:cubicBezTo>
                      <a:pt x="3079" y="4818"/>
                      <a:pt x="4093" y="5552"/>
                      <a:pt x="3659" y="6593"/>
                    </a:cubicBezTo>
                    <a:cubicBezTo>
                      <a:pt x="4320" y="5162"/>
                      <a:pt x="2454" y="4338"/>
                      <a:pt x="1377" y="3985"/>
                    </a:cubicBezTo>
                    <a:cubicBezTo>
                      <a:pt x="399" y="3632"/>
                      <a:pt x="137" y="2455"/>
                      <a:pt x="1024" y="1830"/>
                    </a:cubicBezTo>
                    <a:cubicBezTo>
                      <a:pt x="1218" y="1698"/>
                      <a:pt x="1445" y="1630"/>
                      <a:pt x="1679" y="1630"/>
                    </a:cubicBezTo>
                    <a:cubicBezTo>
                      <a:pt x="1750" y="1630"/>
                      <a:pt x="1821" y="1636"/>
                      <a:pt x="1893" y="1649"/>
                    </a:cubicBezTo>
                    <a:cubicBezTo>
                      <a:pt x="2260" y="1706"/>
                      <a:pt x="2638" y="1757"/>
                      <a:pt x="3001" y="1841"/>
                    </a:cubicBezTo>
                    <a:lnTo>
                      <a:pt x="3001" y="1841"/>
                    </a:lnTo>
                    <a:cubicBezTo>
                      <a:pt x="3005" y="2301"/>
                      <a:pt x="2897" y="2666"/>
                      <a:pt x="2360" y="2666"/>
                    </a:cubicBezTo>
                    <a:cubicBezTo>
                      <a:pt x="2305" y="2666"/>
                      <a:pt x="2246" y="2662"/>
                      <a:pt x="2183" y="2654"/>
                    </a:cubicBezTo>
                    <a:lnTo>
                      <a:pt x="2174" y="2654"/>
                    </a:lnTo>
                    <a:lnTo>
                      <a:pt x="2156" y="3053"/>
                    </a:lnTo>
                    <a:cubicBezTo>
                      <a:pt x="2337" y="3043"/>
                      <a:pt x="2518" y="3034"/>
                      <a:pt x="2699" y="2971"/>
                    </a:cubicBezTo>
                    <a:cubicBezTo>
                      <a:pt x="3187" y="2795"/>
                      <a:pt x="3280" y="2364"/>
                      <a:pt x="3269" y="1910"/>
                    </a:cubicBezTo>
                    <a:lnTo>
                      <a:pt x="3269" y="1910"/>
                    </a:lnTo>
                    <a:cubicBezTo>
                      <a:pt x="3281" y="1914"/>
                      <a:pt x="3293" y="1917"/>
                      <a:pt x="3306" y="1921"/>
                    </a:cubicBezTo>
                    <a:cubicBezTo>
                      <a:pt x="3406" y="1964"/>
                      <a:pt x="3507" y="1985"/>
                      <a:pt x="3603" y="1985"/>
                    </a:cubicBezTo>
                    <a:cubicBezTo>
                      <a:pt x="3870" y="1985"/>
                      <a:pt x="4100" y="1824"/>
                      <a:pt x="4193" y="1531"/>
                    </a:cubicBezTo>
                    <a:cubicBezTo>
                      <a:pt x="4338" y="1061"/>
                      <a:pt x="4293" y="391"/>
                      <a:pt x="3867" y="74"/>
                    </a:cubicBezTo>
                    <a:cubicBezTo>
                      <a:pt x="3792" y="23"/>
                      <a:pt x="3708" y="0"/>
                      <a:pt x="3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375;p46">
                <a:extLst>
                  <a:ext uri="{FF2B5EF4-FFF2-40B4-BE49-F238E27FC236}">
                    <a16:creationId xmlns:a16="http://schemas.microsoft.com/office/drawing/2014/main" id="{851C90CE-1EC0-66F1-C466-9932939968C4}"/>
                  </a:ext>
                </a:extLst>
              </p:cNvPr>
              <p:cNvSpPr/>
              <p:nvPr/>
            </p:nvSpPr>
            <p:spPr>
              <a:xfrm>
                <a:off x="1893550" y="2551000"/>
                <a:ext cx="44850" cy="58875"/>
              </a:xfrm>
              <a:custGeom>
                <a:avLst/>
                <a:gdLst/>
                <a:ahLst/>
                <a:cxnLst/>
                <a:rect l="l" t="t" r="r" b="b"/>
                <a:pathLst>
                  <a:path w="1794" h="2355" extrusionOk="0">
                    <a:moveTo>
                      <a:pt x="28" y="0"/>
                    </a:moveTo>
                    <a:lnTo>
                      <a:pt x="1" y="100"/>
                    </a:lnTo>
                    <a:cubicBezTo>
                      <a:pt x="1015" y="353"/>
                      <a:pt x="1748" y="1286"/>
                      <a:pt x="1640" y="2354"/>
                    </a:cubicBezTo>
                    <a:cubicBezTo>
                      <a:pt x="1793" y="1268"/>
                      <a:pt x="1060" y="290"/>
                      <a:pt x="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376;p46">
                <a:extLst>
                  <a:ext uri="{FF2B5EF4-FFF2-40B4-BE49-F238E27FC236}">
                    <a16:creationId xmlns:a16="http://schemas.microsoft.com/office/drawing/2014/main" id="{9B869C0C-5875-56E6-7E5A-4D8EC235ECAB}"/>
                  </a:ext>
                </a:extLst>
              </p:cNvPr>
              <p:cNvSpPr/>
              <p:nvPr/>
            </p:nvSpPr>
            <p:spPr>
              <a:xfrm>
                <a:off x="1892200" y="2519075"/>
                <a:ext cx="43925" cy="29425"/>
              </a:xfrm>
              <a:custGeom>
                <a:avLst/>
                <a:gdLst/>
                <a:ahLst/>
                <a:cxnLst/>
                <a:rect l="l" t="t" r="r" b="b"/>
                <a:pathLst>
                  <a:path w="1757" h="1177" extrusionOk="0">
                    <a:moveTo>
                      <a:pt x="1621" y="1"/>
                    </a:moveTo>
                    <a:cubicBezTo>
                      <a:pt x="1694" y="209"/>
                      <a:pt x="1748" y="435"/>
                      <a:pt x="1703" y="653"/>
                    </a:cubicBezTo>
                    <a:cubicBezTo>
                      <a:pt x="1626" y="1010"/>
                      <a:pt x="1398" y="1125"/>
                      <a:pt x="1120" y="1125"/>
                    </a:cubicBezTo>
                    <a:cubicBezTo>
                      <a:pt x="771" y="1125"/>
                      <a:pt x="344" y="944"/>
                      <a:pt x="37" y="834"/>
                    </a:cubicBezTo>
                    <a:lnTo>
                      <a:pt x="0" y="924"/>
                    </a:lnTo>
                    <a:cubicBezTo>
                      <a:pt x="288" y="1020"/>
                      <a:pt x="710" y="1177"/>
                      <a:pt x="1067" y="1177"/>
                    </a:cubicBezTo>
                    <a:cubicBezTo>
                      <a:pt x="1383" y="1177"/>
                      <a:pt x="1648" y="1053"/>
                      <a:pt x="1721" y="653"/>
                    </a:cubicBezTo>
                    <a:cubicBezTo>
                      <a:pt x="1757" y="426"/>
                      <a:pt x="1703" y="209"/>
                      <a:pt x="1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377;p46">
                <a:extLst>
                  <a:ext uri="{FF2B5EF4-FFF2-40B4-BE49-F238E27FC236}">
                    <a16:creationId xmlns:a16="http://schemas.microsoft.com/office/drawing/2014/main" id="{2F97D702-503A-76CD-E141-4B3561BD6091}"/>
                  </a:ext>
                </a:extLst>
              </p:cNvPr>
              <p:cNvSpPr/>
              <p:nvPr/>
            </p:nvSpPr>
            <p:spPr>
              <a:xfrm>
                <a:off x="1913025" y="2546925"/>
                <a:ext cx="22650" cy="21525"/>
              </a:xfrm>
              <a:custGeom>
                <a:avLst/>
                <a:gdLst/>
                <a:ahLst/>
                <a:cxnLst/>
                <a:rect l="l" t="t" r="r" b="b"/>
                <a:pathLst>
                  <a:path w="906" h="861" extrusionOk="0">
                    <a:moveTo>
                      <a:pt x="18" y="0"/>
                    </a:moveTo>
                    <a:lnTo>
                      <a:pt x="0" y="55"/>
                    </a:lnTo>
                    <a:cubicBezTo>
                      <a:pt x="363" y="218"/>
                      <a:pt x="806" y="444"/>
                      <a:pt x="906" y="860"/>
                    </a:cubicBezTo>
                    <a:cubicBezTo>
                      <a:pt x="815" y="435"/>
                      <a:pt x="390" y="190"/>
                      <a:pt x="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378;p46">
                <a:extLst>
                  <a:ext uri="{FF2B5EF4-FFF2-40B4-BE49-F238E27FC236}">
                    <a16:creationId xmlns:a16="http://schemas.microsoft.com/office/drawing/2014/main" id="{009070AA-75B7-6090-5140-58F10CB96E09}"/>
                  </a:ext>
                </a:extLst>
              </p:cNvPr>
              <p:cNvSpPr/>
              <p:nvPr/>
            </p:nvSpPr>
            <p:spPr>
              <a:xfrm>
                <a:off x="1895150" y="2575000"/>
                <a:ext cx="25825" cy="31775"/>
              </a:xfrm>
              <a:custGeom>
                <a:avLst/>
                <a:gdLst/>
                <a:ahLst/>
                <a:cxnLst/>
                <a:rect l="l" t="t" r="r" b="b"/>
                <a:pathLst>
                  <a:path w="1033" h="1271" extrusionOk="0">
                    <a:moveTo>
                      <a:pt x="408" y="0"/>
                    </a:moveTo>
                    <a:lnTo>
                      <a:pt x="335" y="82"/>
                    </a:lnTo>
                    <a:cubicBezTo>
                      <a:pt x="471" y="208"/>
                      <a:pt x="607" y="362"/>
                      <a:pt x="706" y="525"/>
                    </a:cubicBezTo>
                    <a:cubicBezTo>
                      <a:pt x="797" y="679"/>
                      <a:pt x="896" y="869"/>
                      <a:pt x="806" y="1041"/>
                    </a:cubicBezTo>
                    <a:cubicBezTo>
                      <a:pt x="749" y="1155"/>
                      <a:pt x="621" y="1230"/>
                      <a:pt x="493" y="1230"/>
                    </a:cubicBezTo>
                    <a:cubicBezTo>
                      <a:pt x="438" y="1230"/>
                      <a:pt x="384" y="1216"/>
                      <a:pt x="335" y="1186"/>
                    </a:cubicBezTo>
                    <a:cubicBezTo>
                      <a:pt x="190" y="1123"/>
                      <a:pt x="9" y="860"/>
                      <a:pt x="145" y="715"/>
                    </a:cubicBezTo>
                    <a:lnTo>
                      <a:pt x="145" y="715"/>
                    </a:lnTo>
                    <a:cubicBezTo>
                      <a:pt x="0" y="860"/>
                      <a:pt x="163" y="1141"/>
                      <a:pt x="317" y="1213"/>
                    </a:cubicBezTo>
                    <a:cubicBezTo>
                      <a:pt x="377" y="1253"/>
                      <a:pt x="447" y="1271"/>
                      <a:pt x="517" y="1271"/>
                    </a:cubicBezTo>
                    <a:cubicBezTo>
                      <a:pt x="656" y="1271"/>
                      <a:pt x="797" y="1198"/>
                      <a:pt x="869" y="1078"/>
                    </a:cubicBezTo>
                    <a:cubicBezTo>
                      <a:pt x="1032" y="697"/>
                      <a:pt x="643" y="272"/>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379;p46">
                <a:extLst>
                  <a:ext uri="{FF2B5EF4-FFF2-40B4-BE49-F238E27FC236}">
                    <a16:creationId xmlns:a16="http://schemas.microsoft.com/office/drawing/2014/main" id="{D9EED807-8945-88F0-769B-66123942864A}"/>
                  </a:ext>
                </a:extLst>
              </p:cNvPr>
              <p:cNvSpPr/>
              <p:nvPr/>
            </p:nvSpPr>
            <p:spPr>
              <a:xfrm>
                <a:off x="1883375" y="2698575"/>
                <a:ext cx="57300" cy="303575"/>
              </a:xfrm>
              <a:custGeom>
                <a:avLst/>
                <a:gdLst/>
                <a:ahLst/>
                <a:cxnLst/>
                <a:rect l="l" t="t" r="r" b="b"/>
                <a:pathLst>
                  <a:path w="2292" h="12143" extrusionOk="0">
                    <a:moveTo>
                      <a:pt x="190" y="1"/>
                    </a:moveTo>
                    <a:lnTo>
                      <a:pt x="0" y="91"/>
                    </a:lnTo>
                    <a:cubicBezTo>
                      <a:pt x="824" y="1739"/>
                      <a:pt x="1702" y="3523"/>
                      <a:pt x="1422" y="5415"/>
                    </a:cubicBezTo>
                    <a:cubicBezTo>
                      <a:pt x="1304" y="6212"/>
                      <a:pt x="1105" y="6991"/>
                      <a:pt x="915" y="7779"/>
                    </a:cubicBezTo>
                    <a:cubicBezTo>
                      <a:pt x="851" y="8050"/>
                      <a:pt x="661" y="8702"/>
                      <a:pt x="634" y="8974"/>
                    </a:cubicBezTo>
                    <a:cubicBezTo>
                      <a:pt x="616" y="9399"/>
                      <a:pt x="734" y="9816"/>
                      <a:pt x="869" y="10205"/>
                    </a:cubicBezTo>
                    <a:cubicBezTo>
                      <a:pt x="1105" y="10984"/>
                      <a:pt x="1558" y="11763"/>
                      <a:pt x="2291" y="12143"/>
                    </a:cubicBezTo>
                    <a:cubicBezTo>
                      <a:pt x="1630" y="11645"/>
                      <a:pt x="1277" y="10911"/>
                      <a:pt x="1060" y="10142"/>
                    </a:cubicBezTo>
                    <a:cubicBezTo>
                      <a:pt x="951" y="9771"/>
                      <a:pt x="833" y="9381"/>
                      <a:pt x="860" y="8992"/>
                    </a:cubicBezTo>
                    <a:cubicBezTo>
                      <a:pt x="888" y="8738"/>
                      <a:pt x="1087" y="8086"/>
                      <a:pt x="1150" y="7833"/>
                    </a:cubicBezTo>
                    <a:cubicBezTo>
                      <a:pt x="1349" y="7045"/>
                      <a:pt x="1558" y="6257"/>
                      <a:pt x="1666" y="5443"/>
                    </a:cubicBezTo>
                    <a:cubicBezTo>
                      <a:pt x="1956" y="3505"/>
                      <a:pt x="1060" y="1667"/>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380;p46">
                <a:extLst>
                  <a:ext uri="{FF2B5EF4-FFF2-40B4-BE49-F238E27FC236}">
                    <a16:creationId xmlns:a16="http://schemas.microsoft.com/office/drawing/2014/main" id="{5BCF1F1D-404C-130E-37C0-D8FDF07F7DC4}"/>
                  </a:ext>
                </a:extLst>
              </p:cNvPr>
              <p:cNvSpPr/>
              <p:nvPr/>
            </p:nvSpPr>
            <p:spPr>
              <a:xfrm>
                <a:off x="1872500" y="2718275"/>
                <a:ext cx="69525" cy="273925"/>
              </a:xfrm>
              <a:custGeom>
                <a:avLst/>
                <a:gdLst/>
                <a:ahLst/>
                <a:cxnLst/>
                <a:rect l="l" t="t" r="r" b="b"/>
                <a:pathLst>
                  <a:path w="2781" h="10957" extrusionOk="0">
                    <a:moveTo>
                      <a:pt x="345" y="1"/>
                    </a:moveTo>
                    <a:lnTo>
                      <a:pt x="82" y="2916"/>
                    </a:lnTo>
                    <a:cubicBezTo>
                      <a:pt x="73" y="3070"/>
                      <a:pt x="10" y="3677"/>
                      <a:pt x="1" y="3831"/>
                    </a:cubicBezTo>
                    <a:cubicBezTo>
                      <a:pt x="10" y="4510"/>
                      <a:pt x="218" y="5180"/>
                      <a:pt x="345" y="5841"/>
                    </a:cubicBezTo>
                    <a:cubicBezTo>
                      <a:pt x="517" y="6619"/>
                      <a:pt x="643" y="7407"/>
                      <a:pt x="671" y="8213"/>
                    </a:cubicBezTo>
                    <a:cubicBezTo>
                      <a:pt x="689" y="8394"/>
                      <a:pt x="779" y="8575"/>
                      <a:pt x="870" y="8729"/>
                    </a:cubicBezTo>
                    <a:cubicBezTo>
                      <a:pt x="1123" y="9155"/>
                      <a:pt x="1431" y="9535"/>
                      <a:pt x="1748" y="9906"/>
                    </a:cubicBezTo>
                    <a:cubicBezTo>
                      <a:pt x="2074" y="10277"/>
                      <a:pt x="2409" y="10630"/>
                      <a:pt x="2780" y="10956"/>
                    </a:cubicBezTo>
                    <a:cubicBezTo>
                      <a:pt x="2463" y="10576"/>
                      <a:pt x="2165" y="10196"/>
                      <a:pt x="1875" y="9806"/>
                    </a:cubicBezTo>
                    <a:cubicBezTo>
                      <a:pt x="1576" y="9426"/>
                      <a:pt x="1286" y="9037"/>
                      <a:pt x="1051" y="8620"/>
                    </a:cubicBezTo>
                    <a:cubicBezTo>
                      <a:pt x="978" y="8485"/>
                      <a:pt x="906" y="8349"/>
                      <a:pt x="888" y="8204"/>
                    </a:cubicBezTo>
                    <a:cubicBezTo>
                      <a:pt x="879" y="7887"/>
                      <a:pt x="861" y="7561"/>
                      <a:pt x="825" y="7235"/>
                    </a:cubicBezTo>
                    <a:cubicBezTo>
                      <a:pt x="770" y="6746"/>
                      <a:pt x="689" y="6266"/>
                      <a:pt x="589" y="5786"/>
                    </a:cubicBezTo>
                    <a:cubicBezTo>
                      <a:pt x="471" y="5134"/>
                      <a:pt x="254" y="4501"/>
                      <a:pt x="245" y="3840"/>
                    </a:cubicBezTo>
                    <a:cubicBezTo>
                      <a:pt x="363" y="2572"/>
                      <a:pt x="462" y="1277"/>
                      <a:pt x="544" y="19"/>
                    </a:cubicBezTo>
                    <a:lnTo>
                      <a:pt x="3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381;p46">
                <a:extLst>
                  <a:ext uri="{FF2B5EF4-FFF2-40B4-BE49-F238E27FC236}">
                    <a16:creationId xmlns:a16="http://schemas.microsoft.com/office/drawing/2014/main" id="{C9C9CAAB-DD70-76F6-2A18-5C6830DA3038}"/>
                  </a:ext>
                </a:extLst>
              </p:cNvPr>
              <p:cNvSpPr/>
              <p:nvPr/>
            </p:nvSpPr>
            <p:spPr>
              <a:xfrm>
                <a:off x="1877700" y="2761975"/>
                <a:ext cx="17225" cy="88975"/>
              </a:xfrm>
              <a:custGeom>
                <a:avLst/>
                <a:gdLst/>
                <a:ahLst/>
                <a:cxnLst/>
                <a:rect l="l" t="t" r="r" b="b"/>
                <a:pathLst>
                  <a:path w="689" h="3559" extrusionOk="0">
                    <a:moveTo>
                      <a:pt x="1" y="0"/>
                    </a:moveTo>
                    <a:cubicBezTo>
                      <a:pt x="19" y="299"/>
                      <a:pt x="37" y="607"/>
                      <a:pt x="64" y="905"/>
                    </a:cubicBezTo>
                    <a:cubicBezTo>
                      <a:pt x="100" y="1286"/>
                      <a:pt x="137" y="1675"/>
                      <a:pt x="254" y="2046"/>
                    </a:cubicBezTo>
                    <a:cubicBezTo>
                      <a:pt x="345" y="2255"/>
                      <a:pt x="472" y="2436"/>
                      <a:pt x="526" y="2662"/>
                    </a:cubicBezTo>
                    <a:cubicBezTo>
                      <a:pt x="608" y="2952"/>
                      <a:pt x="653" y="3260"/>
                      <a:pt x="626" y="3558"/>
                    </a:cubicBezTo>
                    <a:cubicBezTo>
                      <a:pt x="689" y="3106"/>
                      <a:pt x="635" y="2626"/>
                      <a:pt x="454" y="2209"/>
                    </a:cubicBezTo>
                    <a:cubicBezTo>
                      <a:pt x="381" y="2064"/>
                      <a:pt x="345" y="1938"/>
                      <a:pt x="318" y="1793"/>
                    </a:cubicBezTo>
                    <a:cubicBezTo>
                      <a:pt x="218" y="1204"/>
                      <a:pt x="218" y="589"/>
                      <a:pt x="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382;p46">
                <a:extLst>
                  <a:ext uri="{FF2B5EF4-FFF2-40B4-BE49-F238E27FC236}">
                    <a16:creationId xmlns:a16="http://schemas.microsoft.com/office/drawing/2014/main" id="{3194B21A-3E1D-0844-A6AE-D20AD877FEFB}"/>
                  </a:ext>
                </a:extLst>
              </p:cNvPr>
              <p:cNvSpPr/>
              <p:nvPr/>
            </p:nvSpPr>
            <p:spPr>
              <a:xfrm>
                <a:off x="1865475" y="2604650"/>
                <a:ext cx="21550" cy="165025"/>
              </a:xfrm>
              <a:custGeom>
                <a:avLst/>
                <a:gdLst/>
                <a:ahLst/>
                <a:cxnLst/>
                <a:rect l="l" t="t" r="r" b="b"/>
                <a:pathLst>
                  <a:path w="862" h="6601" extrusionOk="0">
                    <a:moveTo>
                      <a:pt x="662" y="0"/>
                    </a:moveTo>
                    <a:cubicBezTo>
                      <a:pt x="608" y="543"/>
                      <a:pt x="535" y="1105"/>
                      <a:pt x="390" y="1630"/>
                    </a:cubicBezTo>
                    <a:cubicBezTo>
                      <a:pt x="336" y="1829"/>
                      <a:pt x="254" y="2028"/>
                      <a:pt x="164" y="2200"/>
                    </a:cubicBezTo>
                    <a:cubicBezTo>
                      <a:pt x="10" y="2535"/>
                      <a:pt x="10" y="2916"/>
                      <a:pt x="37" y="3260"/>
                    </a:cubicBezTo>
                    <a:cubicBezTo>
                      <a:pt x="73" y="3821"/>
                      <a:pt x="191" y="4373"/>
                      <a:pt x="200" y="4926"/>
                    </a:cubicBezTo>
                    <a:cubicBezTo>
                      <a:pt x="209" y="5487"/>
                      <a:pt x="191" y="6049"/>
                      <a:pt x="164" y="6601"/>
                    </a:cubicBezTo>
                    <a:cubicBezTo>
                      <a:pt x="209" y="6049"/>
                      <a:pt x="245" y="5487"/>
                      <a:pt x="254" y="4926"/>
                    </a:cubicBezTo>
                    <a:cubicBezTo>
                      <a:pt x="282" y="4102"/>
                      <a:pt x="1" y="3260"/>
                      <a:pt x="209" y="2445"/>
                    </a:cubicBezTo>
                    <a:cubicBezTo>
                      <a:pt x="227" y="2382"/>
                      <a:pt x="254" y="2318"/>
                      <a:pt x="282" y="2264"/>
                    </a:cubicBezTo>
                    <a:cubicBezTo>
                      <a:pt x="662" y="1576"/>
                      <a:pt x="752" y="779"/>
                      <a:pt x="861" y="18"/>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383;p46">
                <a:extLst>
                  <a:ext uri="{FF2B5EF4-FFF2-40B4-BE49-F238E27FC236}">
                    <a16:creationId xmlns:a16="http://schemas.microsoft.com/office/drawing/2014/main" id="{04FB2D5B-C2F3-A63B-B96A-317577B3A579}"/>
                  </a:ext>
                </a:extLst>
              </p:cNvPr>
              <p:cNvSpPr/>
              <p:nvPr/>
            </p:nvSpPr>
            <p:spPr>
              <a:xfrm>
                <a:off x="1897625" y="2963875"/>
                <a:ext cx="30600" cy="62050"/>
              </a:xfrm>
              <a:custGeom>
                <a:avLst/>
                <a:gdLst/>
                <a:ahLst/>
                <a:cxnLst/>
                <a:rect l="l" t="t" r="r" b="b"/>
                <a:pathLst>
                  <a:path w="1224" h="2482" extrusionOk="0">
                    <a:moveTo>
                      <a:pt x="100" y="1"/>
                    </a:moveTo>
                    <a:lnTo>
                      <a:pt x="1" y="28"/>
                    </a:lnTo>
                    <a:cubicBezTo>
                      <a:pt x="155" y="508"/>
                      <a:pt x="345" y="969"/>
                      <a:pt x="598" y="1404"/>
                    </a:cubicBezTo>
                    <a:cubicBezTo>
                      <a:pt x="725" y="1612"/>
                      <a:pt x="861" y="1821"/>
                      <a:pt x="1033" y="2011"/>
                    </a:cubicBezTo>
                    <a:cubicBezTo>
                      <a:pt x="1105" y="2092"/>
                      <a:pt x="1196" y="2210"/>
                      <a:pt x="1123" y="2319"/>
                    </a:cubicBezTo>
                    <a:cubicBezTo>
                      <a:pt x="1051" y="2418"/>
                      <a:pt x="915" y="2454"/>
                      <a:pt x="797" y="2482"/>
                    </a:cubicBezTo>
                    <a:cubicBezTo>
                      <a:pt x="924" y="2463"/>
                      <a:pt x="1051" y="2427"/>
                      <a:pt x="1132" y="2328"/>
                    </a:cubicBezTo>
                    <a:cubicBezTo>
                      <a:pt x="1223" y="2219"/>
                      <a:pt x="1132" y="2074"/>
                      <a:pt x="1051" y="1984"/>
                    </a:cubicBezTo>
                    <a:cubicBezTo>
                      <a:pt x="580" y="1422"/>
                      <a:pt x="309" y="707"/>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384;p46">
                <a:extLst>
                  <a:ext uri="{FF2B5EF4-FFF2-40B4-BE49-F238E27FC236}">
                    <a16:creationId xmlns:a16="http://schemas.microsoft.com/office/drawing/2014/main" id="{9066CAC8-4D0C-FCF4-B922-B0AE9BCE4117}"/>
                  </a:ext>
                </a:extLst>
              </p:cNvPr>
              <p:cNvSpPr/>
              <p:nvPr/>
            </p:nvSpPr>
            <p:spPr>
              <a:xfrm>
                <a:off x="1884050" y="2904800"/>
                <a:ext cx="31025" cy="115475"/>
              </a:xfrm>
              <a:custGeom>
                <a:avLst/>
                <a:gdLst/>
                <a:ahLst/>
                <a:cxnLst/>
                <a:rect l="l" t="t" r="r" b="b"/>
                <a:pathLst>
                  <a:path w="1241" h="4619" extrusionOk="0">
                    <a:moveTo>
                      <a:pt x="363" y="0"/>
                    </a:moveTo>
                    <a:cubicBezTo>
                      <a:pt x="290" y="408"/>
                      <a:pt x="236" y="815"/>
                      <a:pt x="200" y="1223"/>
                    </a:cubicBezTo>
                    <a:cubicBezTo>
                      <a:pt x="82" y="2273"/>
                      <a:pt x="154" y="3305"/>
                      <a:pt x="824" y="4174"/>
                    </a:cubicBezTo>
                    <a:cubicBezTo>
                      <a:pt x="951" y="4337"/>
                      <a:pt x="1078" y="4491"/>
                      <a:pt x="1241" y="4618"/>
                    </a:cubicBezTo>
                    <a:cubicBezTo>
                      <a:pt x="1087" y="4491"/>
                      <a:pt x="960" y="4319"/>
                      <a:pt x="852" y="4156"/>
                    </a:cubicBezTo>
                    <a:cubicBezTo>
                      <a:pt x="0" y="2943"/>
                      <a:pt x="290" y="1395"/>
                      <a:pt x="571" y="46"/>
                    </a:cubicBezTo>
                    <a:lnTo>
                      <a:pt x="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385;p46">
                <a:extLst>
                  <a:ext uri="{FF2B5EF4-FFF2-40B4-BE49-F238E27FC236}">
                    <a16:creationId xmlns:a16="http://schemas.microsoft.com/office/drawing/2014/main" id="{469CB1C0-85DC-F8BB-1565-8AB574664DE8}"/>
                  </a:ext>
                </a:extLst>
              </p:cNvPr>
              <p:cNvSpPr/>
              <p:nvPr/>
            </p:nvSpPr>
            <p:spPr>
              <a:xfrm>
                <a:off x="1843750" y="2532650"/>
                <a:ext cx="34200" cy="178400"/>
              </a:xfrm>
              <a:custGeom>
                <a:avLst/>
                <a:gdLst/>
                <a:ahLst/>
                <a:cxnLst/>
                <a:rect l="l" t="t" r="r" b="b"/>
                <a:pathLst>
                  <a:path w="1368" h="7136" extrusionOk="0">
                    <a:moveTo>
                      <a:pt x="155" y="1"/>
                    </a:moveTo>
                    <a:lnTo>
                      <a:pt x="1" y="37"/>
                    </a:lnTo>
                    <a:cubicBezTo>
                      <a:pt x="82" y="345"/>
                      <a:pt x="191" y="653"/>
                      <a:pt x="327" y="943"/>
                    </a:cubicBezTo>
                    <a:cubicBezTo>
                      <a:pt x="453" y="1223"/>
                      <a:pt x="662" y="1477"/>
                      <a:pt x="807" y="1757"/>
                    </a:cubicBezTo>
                    <a:cubicBezTo>
                      <a:pt x="951" y="2029"/>
                      <a:pt x="1069" y="2319"/>
                      <a:pt x="1114" y="2627"/>
                    </a:cubicBezTo>
                    <a:cubicBezTo>
                      <a:pt x="1196" y="3088"/>
                      <a:pt x="951" y="3523"/>
                      <a:pt x="779" y="3958"/>
                    </a:cubicBezTo>
                    <a:cubicBezTo>
                      <a:pt x="653" y="4410"/>
                      <a:pt x="598" y="4917"/>
                      <a:pt x="752" y="5370"/>
                    </a:cubicBezTo>
                    <a:cubicBezTo>
                      <a:pt x="870" y="5660"/>
                      <a:pt x="1033" y="5932"/>
                      <a:pt x="1169" y="6212"/>
                    </a:cubicBezTo>
                    <a:cubicBezTo>
                      <a:pt x="1314" y="6493"/>
                      <a:pt x="1359" y="6819"/>
                      <a:pt x="1305" y="7136"/>
                    </a:cubicBezTo>
                    <a:cubicBezTo>
                      <a:pt x="1368" y="6819"/>
                      <a:pt x="1323" y="6493"/>
                      <a:pt x="1187" y="6203"/>
                    </a:cubicBezTo>
                    <a:cubicBezTo>
                      <a:pt x="1060" y="5922"/>
                      <a:pt x="897" y="5651"/>
                      <a:pt x="788" y="5352"/>
                    </a:cubicBezTo>
                    <a:cubicBezTo>
                      <a:pt x="680" y="5062"/>
                      <a:pt x="707" y="4736"/>
                      <a:pt x="743" y="4429"/>
                    </a:cubicBezTo>
                    <a:cubicBezTo>
                      <a:pt x="770" y="4112"/>
                      <a:pt x="906" y="3840"/>
                      <a:pt x="1042" y="3550"/>
                    </a:cubicBezTo>
                    <a:cubicBezTo>
                      <a:pt x="1359" y="2944"/>
                      <a:pt x="1223" y="2274"/>
                      <a:pt x="915" y="1694"/>
                    </a:cubicBezTo>
                    <a:cubicBezTo>
                      <a:pt x="779" y="1413"/>
                      <a:pt x="580" y="1169"/>
                      <a:pt x="453" y="879"/>
                    </a:cubicBezTo>
                    <a:cubicBezTo>
                      <a:pt x="327" y="598"/>
                      <a:pt x="227" y="300"/>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386;p46">
                <a:extLst>
                  <a:ext uri="{FF2B5EF4-FFF2-40B4-BE49-F238E27FC236}">
                    <a16:creationId xmlns:a16="http://schemas.microsoft.com/office/drawing/2014/main" id="{B1E9CB02-8891-AC50-C305-00D1A6466B59}"/>
                  </a:ext>
                </a:extLst>
              </p:cNvPr>
              <p:cNvSpPr/>
              <p:nvPr/>
            </p:nvSpPr>
            <p:spPr>
              <a:xfrm>
                <a:off x="1853950" y="2562550"/>
                <a:ext cx="18800" cy="44225"/>
              </a:xfrm>
              <a:custGeom>
                <a:avLst/>
                <a:gdLst/>
                <a:ahLst/>
                <a:cxnLst/>
                <a:rect l="l" t="t" r="r" b="b"/>
                <a:pathLst>
                  <a:path w="752" h="1769" extrusionOk="0">
                    <a:moveTo>
                      <a:pt x="172" y="0"/>
                    </a:moveTo>
                    <a:lnTo>
                      <a:pt x="73" y="36"/>
                    </a:lnTo>
                    <a:cubicBezTo>
                      <a:pt x="160" y="298"/>
                      <a:pt x="752" y="1754"/>
                      <a:pt x="235" y="1754"/>
                    </a:cubicBezTo>
                    <a:cubicBezTo>
                      <a:pt x="216" y="1754"/>
                      <a:pt x="195" y="1752"/>
                      <a:pt x="172" y="1748"/>
                    </a:cubicBezTo>
                    <a:cubicBezTo>
                      <a:pt x="82" y="1711"/>
                      <a:pt x="9" y="1630"/>
                      <a:pt x="0" y="1539"/>
                    </a:cubicBezTo>
                    <a:lnTo>
                      <a:pt x="0" y="1539"/>
                    </a:lnTo>
                    <a:cubicBezTo>
                      <a:pt x="0" y="1585"/>
                      <a:pt x="18" y="1630"/>
                      <a:pt x="54" y="1666"/>
                    </a:cubicBezTo>
                    <a:cubicBezTo>
                      <a:pt x="97" y="1732"/>
                      <a:pt x="170" y="1768"/>
                      <a:pt x="244" y="1768"/>
                    </a:cubicBezTo>
                    <a:cubicBezTo>
                      <a:pt x="313" y="1768"/>
                      <a:pt x="382" y="1736"/>
                      <a:pt x="426" y="1666"/>
                    </a:cubicBezTo>
                    <a:cubicBezTo>
                      <a:pt x="516" y="1494"/>
                      <a:pt x="480" y="1286"/>
                      <a:pt x="453" y="1105"/>
                    </a:cubicBezTo>
                    <a:cubicBezTo>
                      <a:pt x="399" y="724"/>
                      <a:pt x="290" y="362"/>
                      <a:pt x="1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387;p46">
                <a:extLst>
                  <a:ext uri="{FF2B5EF4-FFF2-40B4-BE49-F238E27FC236}">
                    <a16:creationId xmlns:a16="http://schemas.microsoft.com/office/drawing/2014/main" id="{099E7BAA-C17C-66D4-6FF5-996C2442A0D2}"/>
                  </a:ext>
                </a:extLst>
              </p:cNvPr>
              <p:cNvSpPr/>
              <p:nvPr/>
            </p:nvSpPr>
            <p:spPr>
              <a:xfrm>
                <a:off x="1882700" y="2662825"/>
                <a:ext cx="44175" cy="57175"/>
              </a:xfrm>
              <a:custGeom>
                <a:avLst/>
                <a:gdLst/>
                <a:ahLst/>
                <a:cxnLst/>
                <a:rect l="l" t="t" r="r" b="b"/>
                <a:pathLst>
                  <a:path w="1767" h="2287" extrusionOk="0">
                    <a:moveTo>
                      <a:pt x="1693" y="0"/>
                    </a:moveTo>
                    <a:lnTo>
                      <a:pt x="1693" y="0"/>
                    </a:lnTo>
                    <a:cubicBezTo>
                      <a:pt x="1657" y="109"/>
                      <a:pt x="1657" y="218"/>
                      <a:pt x="1621" y="326"/>
                    </a:cubicBezTo>
                    <a:cubicBezTo>
                      <a:pt x="1576" y="426"/>
                      <a:pt x="1494" y="507"/>
                      <a:pt x="1404" y="553"/>
                    </a:cubicBezTo>
                    <a:cubicBezTo>
                      <a:pt x="1114" y="725"/>
                      <a:pt x="733" y="679"/>
                      <a:pt x="489" y="942"/>
                    </a:cubicBezTo>
                    <a:cubicBezTo>
                      <a:pt x="398" y="1041"/>
                      <a:pt x="435" y="1195"/>
                      <a:pt x="525" y="1286"/>
                    </a:cubicBezTo>
                    <a:cubicBezTo>
                      <a:pt x="761" y="1594"/>
                      <a:pt x="1250" y="1558"/>
                      <a:pt x="1422" y="1911"/>
                    </a:cubicBezTo>
                    <a:cubicBezTo>
                      <a:pt x="1440" y="2046"/>
                      <a:pt x="1268" y="2092"/>
                      <a:pt x="1150" y="2119"/>
                    </a:cubicBezTo>
                    <a:cubicBezTo>
                      <a:pt x="1123" y="2123"/>
                      <a:pt x="1096" y="2124"/>
                      <a:pt x="1070" y="2124"/>
                    </a:cubicBezTo>
                    <a:cubicBezTo>
                      <a:pt x="581" y="2124"/>
                      <a:pt x="337" y="1500"/>
                      <a:pt x="199" y="1096"/>
                    </a:cubicBezTo>
                    <a:lnTo>
                      <a:pt x="0" y="1159"/>
                    </a:lnTo>
                    <a:cubicBezTo>
                      <a:pt x="163" y="1585"/>
                      <a:pt x="362" y="2046"/>
                      <a:pt x="815" y="2246"/>
                    </a:cubicBezTo>
                    <a:cubicBezTo>
                      <a:pt x="874" y="2273"/>
                      <a:pt x="945" y="2286"/>
                      <a:pt x="1019" y="2286"/>
                    </a:cubicBezTo>
                    <a:cubicBezTo>
                      <a:pt x="1357" y="2286"/>
                      <a:pt x="1766" y="2023"/>
                      <a:pt x="1440" y="1711"/>
                    </a:cubicBezTo>
                    <a:cubicBezTo>
                      <a:pt x="1186" y="1476"/>
                      <a:pt x="815" y="1476"/>
                      <a:pt x="580" y="1232"/>
                    </a:cubicBezTo>
                    <a:cubicBezTo>
                      <a:pt x="507" y="1159"/>
                      <a:pt x="480" y="1060"/>
                      <a:pt x="543" y="978"/>
                    </a:cubicBezTo>
                    <a:cubicBezTo>
                      <a:pt x="761" y="734"/>
                      <a:pt x="1150" y="752"/>
                      <a:pt x="1413" y="580"/>
                    </a:cubicBezTo>
                    <a:cubicBezTo>
                      <a:pt x="1512" y="516"/>
                      <a:pt x="1594" y="435"/>
                      <a:pt x="1630" y="326"/>
                    </a:cubicBezTo>
                    <a:cubicBezTo>
                      <a:pt x="1666" y="218"/>
                      <a:pt x="1657" y="109"/>
                      <a:pt x="1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388;p46">
                <a:extLst>
                  <a:ext uri="{FF2B5EF4-FFF2-40B4-BE49-F238E27FC236}">
                    <a16:creationId xmlns:a16="http://schemas.microsoft.com/office/drawing/2014/main" id="{794BA88A-9E85-1F30-2C7B-32A618F9DB72}"/>
                  </a:ext>
                </a:extLst>
              </p:cNvPr>
              <p:cNvSpPr/>
              <p:nvPr/>
            </p:nvSpPr>
            <p:spPr>
              <a:xfrm>
                <a:off x="1896050" y="2654150"/>
                <a:ext cx="31700" cy="31775"/>
              </a:xfrm>
              <a:custGeom>
                <a:avLst/>
                <a:gdLst/>
                <a:ahLst/>
                <a:cxnLst/>
                <a:rect l="l" t="t" r="r" b="b"/>
                <a:pathLst>
                  <a:path w="1268" h="1271" extrusionOk="0">
                    <a:moveTo>
                      <a:pt x="494" y="1"/>
                    </a:moveTo>
                    <a:cubicBezTo>
                      <a:pt x="453" y="1"/>
                      <a:pt x="412" y="8"/>
                      <a:pt x="372" y="21"/>
                    </a:cubicBezTo>
                    <a:cubicBezTo>
                      <a:pt x="409" y="9"/>
                      <a:pt x="447" y="2"/>
                      <a:pt x="485" y="2"/>
                    </a:cubicBezTo>
                    <a:cubicBezTo>
                      <a:pt x="529" y="2"/>
                      <a:pt x="572" y="11"/>
                      <a:pt x="616" y="30"/>
                    </a:cubicBezTo>
                    <a:cubicBezTo>
                      <a:pt x="1268" y="420"/>
                      <a:pt x="390" y="1026"/>
                      <a:pt x="0" y="1225"/>
                    </a:cubicBezTo>
                    <a:lnTo>
                      <a:pt x="27" y="1271"/>
                    </a:lnTo>
                    <a:cubicBezTo>
                      <a:pt x="172" y="1189"/>
                      <a:pt x="308" y="1099"/>
                      <a:pt x="435" y="999"/>
                    </a:cubicBezTo>
                    <a:cubicBezTo>
                      <a:pt x="616" y="836"/>
                      <a:pt x="833" y="664"/>
                      <a:pt x="860" y="411"/>
                    </a:cubicBezTo>
                    <a:cubicBezTo>
                      <a:pt x="879" y="248"/>
                      <a:pt x="770" y="76"/>
                      <a:pt x="616" y="21"/>
                    </a:cubicBezTo>
                    <a:cubicBezTo>
                      <a:pt x="575" y="8"/>
                      <a:pt x="534" y="1"/>
                      <a:pt x="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389;p46">
                <a:extLst>
                  <a:ext uri="{FF2B5EF4-FFF2-40B4-BE49-F238E27FC236}">
                    <a16:creationId xmlns:a16="http://schemas.microsoft.com/office/drawing/2014/main" id="{02C4F653-CA34-EC2C-6685-C1D63E36F1BC}"/>
                  </a:ext>
                </a:extLst>
              </p:cNvPr>
              <p:cNvSpPr/>
              <p:nvPr/>
            </p:nvSpPr>
            <p:spPr>
              <a:xfrm>
                <a:off x="1901925" y="2716000"/>
                <a:ext cx="26750" cy="33450"/>
              </a:xfrm>
              <a:custGeom>
                <a:avLst/>
                <a:gdLst/>
                <a:ahLst/>
                <a:cxnLst/>
                <a:rect l="l" t="t" r="r" b="b"/>
                <a:pathLst>
                  <a:path w="1070" h="1338" extrusionOk="0">
                    <a:moveTo>
                      <a:pt x="55" y="1"/>
                    </a:moveTo>
                    <a:lnTo>
                      <a:pt x="1" y="92"/>
                    </a:lnTo>
                    <a:cubicBezTo>
                      <a:pt x="281" y="273"/>
                      <a:pt x="635" y="399"/>
                      <a:pt x="852" y="644"/>
                    </a:cubicBezTo>
                    <a:cubicBezTo>
                      <a:pt x="1006" y="843"/>
                      <a:pt x="1069" y="1169"/>
                      <a:pt x="807" y="1296"/>
                    </a:cubicBezTo>
                    <a:cubicBezTo>
                      <a:pt x="766" y="1316"/>
                      <a:pt x="716" y="1334"/>
                      <a:pt x="668" y="1334"/>
                    </a:cubicBezTo>
                    <a:cubicBezTo>
                      <a:pt x="630" y="1334"/>
                      <a:pt x="594" y="1323"/>
                      <a:pt x="562" y="1296"/>
                    </a:cubicBezTo>
                    <a:lnTo>
                      <a:pt x="562" y="1296"/>
                    </a:lnTo>
                    <a:cubicBezTo>
                      <a:pt x="597" y="1326"/>
                      <a:pt x="638" y="1338"/>
                      <a:pt x="680" y="1338"/>
                    </a:cubicBezTo>
                    <a:cubicBezTo>
                      <a:pt x="726" y="1338"/>
                      <a:pt x="773" y="1324"/>
                      <a:pt x="816" y="1305"/>
                    </a:cubicBezTo>
                    <a:cubicBezTo>
                      <a:pt x="988" y="1232"/>
                      <a:pt x="1060" y="1042"/>
                      <a:pt x="1006" y="861"/>
                    </a:cubicBezTo>
                    <a:cubicBezTo>
                      <a:pt x="897" y="408"/>
                      <a:pt x="399" y="245"/>
                      <a:pt x="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390;p46">
                <a:extLst>
                  <a:ext uri="{FF2B5EF4-FFF2-40B4-BE49-F238E27FC236}">
                    <a16:creationId xmlns:a16="http://schemas.microsoft.com/office/drawing/2014/main" id="{ED709487-8682-B746-B984-3A4B33B6CE93}"/>
                  </a:ext>
                </a:extLst>
              </p:cNvPr>
              <p:cNvSpPr/>
              <p:nvPr/>
            </p:nvSpPr>
            <p:spPr>
              <a:xfrm>
                <a:off x="1840575" y="2415175"/>
                <a:ext cx="71350" cy="71525"/>
              </a:xfrm>
              <a:custGeom>
                <a:avLst/>
                <a:gdLst/>
                <a:ahLst/>
                <a:cxnLst/>
                <a:rect l="l" t="t" r="r" b="b"/>
                <a:pathLst>
                  <a:path w="2854" h="2861" extrusionOk="0">
                    <a:moveTo>
                      <a:pt x="209" y="1"/>
                    </a:moveTo>
                    <a:lnTo>
                      <a:pt x="1" y="28"/>
                    </a:lnTo>
                    <a:cubicBezTo>
                      <a:pt x="101" y="888"/>
                      <a:pt x="291" y="1830"/>
                      <a:pt x="924" y="2463"/>
                    </a:cubicBezTo>
                    <a:cubicBezTo>
                      <a:pt x="1172" y="2704"/>
                      <a:pt x="1518" y="2861"/>
                      <a:pt x="1861" y="2861"/>
                    </a:cubicBezTo>
                    <a:cubicBezTo>
                      <a:pt x="1982" y="2861"/>
                      <a:pt x="2103" y="2841"/>
                      <a:pt x="2219" y="2798"/>
                    </a:cubicBezTo>
                    <a:cubicBezTo>
                      <a:pt x="2554" y="2681"/>
                      <a:pt x="2853" y="2319"/>
                      <a:pt x="2717" y="1956"/>
                    </a:cubicBezTo>
                    <a:cubicBezTo>
                      <a:pt x="2672" y="1848"/>
                      <a:pt x="2591" y="1766"/>
                      <a:pt x="2509" y="1703"/>
                    </a:cubicBezTo>
                    <a:lnTo>
                      <a:pt x="2509" y="1703"/>
                    </a:lnTo>
                    <a:cubicBezTo>
                      <a:pt x="2627" y="1866"/>
                      <a:pt x="2681" y="2074"/>
                      <a:pt x="2591" y="2255"/>
                    </a:cubicBezTo>
                    <a:cubicBezTo>
                      <a:pt x="2437" y="2523"/>
                      <a:pt x="2173" y="2639"/>
                      <a:pt x="1898" y="2639"/>
                    </a:cubicBezTo>
                    <a:cubicBezTo>
                      <a:pt x="1604" y="2639"/>
                      <a:pt x="1297" y="2507"/>
                      <a:pt x="1097" y="2282"/>
                    </a:cubicBezTo>
                    <a:cubicBezTo>
                      <a:pt x="517" y="1685"/>
                      <a:pt x="345" y="806"/>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391;p46">
                <a:extLst>
                  <a:ext uri="{FF2B5EF4-FFF2-40B4-BE49-F238E27FC236}">
                    <a16:creationId xmlns:a16="http://schemas.microsoft.com/office/drawing/2014/main" id="{E8838A48-03DC-0FE6-AD68-4A97D16D48C6}"/>
                  </a:ext>
                </a:extLst>
              </p:cNvPr>
              <p:cNvSpPr/>
              <p:nvPr/>
            </p:nvSpPr>
            <p:spPr>
              <a:xfrm>
                <a:off x="1915050" y="2397300"/>
                <a:ext cx="24700" cy="69975"/>
              </a:xfrm>
              <a:custGeom>
                <a:avLst/>
                <a:gdLst/>
                <a:ahLst/>
                <a:cxnLst/>
                <a:rect l="l" t="t" r="r" b="b"/>
                <a:pathLst>
                  <a:path w="988" h="2799" extrusionOk="0">
                    <a:moveTo>
                      <a:pt x="254" y="0"/>
                    </a:moveTo>
                    <a:cubicBezTo>
                      <a:pt x="454" y="172"/>
                      <a:pt x="562" y="417"/>
                      <a:pt x="635" y="661"/>
                    </a:cubicBezTo>
                    <a:cubicBezTo>
                      <a:pt x="897" y="1503"/>
                      <a:pt x="689" y="2137"/>
                      <a:pt x="1" y="2680"/>
                    </a:cubicBezTo>
                    <a:lnTo>
                      <a:pt x="91" y="2798"/>
                    </a:lnTo>
                    <a:cubicBezTo>
                      <a:pt x="789" y="2201"/>
                      <a:pt x="988" y="1521"/>
                      <a:pt x="671" y="652"/>
                    </a:cubicBezTo>
                    <a:cubicBezTo>
                      <a:pt x="589" y="408"/>
                      <a:pt x="454" y="163"/>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392;p46">
                <a:extLst>
                  <a:ext uri="{FF2B5EF4-FFF2-40B4-BE49-F238E27FC236}">
                    <a16:creationId xmlns:a16="http://schemas.microsoft.com/office/drawing/2014/main" id="{5FFDC856-D521-BC8F-4695-433217265FED}"/>
                  </a:ext>
                </a:extLst>
              </p:cNvPr>
              <p:cNvSpPr/>
              <p:nvPr/>
            </p:nvSpPr>
            <p:spPr>
              <a:xfrm>
                <a:off x="1853250" y="2361525"/>
                <a:ext cx="51475" cy="59450"/>
              </a:xfrm>
              <a:custGeom>
                <a:avLst/>
                <a:gdLst/>
                <a:ahLst/>
                <a:cxnLst/>
                <a:rect l="l" t="t" r="r" b="b"/>
                <a:pathLst>
                  <a:path w="2059" h="2378" extrusionOk="0">
                    <a:moveTo>
                      <a:pt x="1640" y="1395"/>
                    </a:moveTo>
                    <a:cubicBezTo>
                      <a:pt x="1643" y="1397"/>
                      <a:pt x="1646" y="1400"/>
                      <a:pt x="1649" y="1402"/>
                    </a:cubicBezTo>
                    <a:lnTo>
                      <a:pt x="1649" y="1402"/>
                    </a:lnTo>
                    <a:cubicBezTo>
                      <a:pt x="1646" y="1400"/>
                      <a:pt x="1643" y="1397"/>
                      <a:pt x="1640" y="1395"/>
                    </a:cubicBezTo>
                    <a:close/>
                    <a:moveTo>
                      <a:pt x="37" y="1"/>
                    </a:moveTo>
                    <a:lnTo>
                      <a:pt x="37" y="1"/>
                    </a:lnTo>
                    <a:cubicBezTo>
                      <a:pt x="10" y="363"/>
                      <a:pt x="1" y="734"/>
                      <a:pt x="55" y="1096"/>
                    </a:cubicBezTo>
                    <a:cubicBezTo>
                      <a:pt x="128" y="1631"/>
                      <a:pt x="390" y="2282"/>
                      <a:pt x="997" y="2364"/>
                    </a:cubicBezTo>
                    <a:cubicBezTo>
                      <a:pt x="1038" y="2373"/>
                      <a:pt x="1081" y="2377"/>
                      <a:pt x="1126" y="2377"/>
                    </a:cubicBezTo>
                    <a:cubicBezTo>
                      <a:pt x="1536" y="2377"/>
                      <a:pt x="2059" y="2019"/>
                      <a:pt x="1830" y="1594"/>
                    </a:cubicBezTo>
                    <a:cubicBezTo>
                      <a:pt x="1787" y="1516"/>
                      <a:pt x="1718" y="1455"/>
                      <a:pt x="1649" y="1402"/>
                    </a:cubicBezTo>
                    <a:lnTo>
                      <a:pt x="1649" y="1402"/>
                    </a:lnTo>
                    <a:cubicBezTo>
                      <a:pt x="1991" y="1665"/>
                      <a:pt x="1890" y="2058"/>
                      <a:pt x="1513" y="2228"/>
                    </a:cubicBezTo>
                    <a:cubicBezTo>
                      <a:pt x="1400" y="2282"/>
                      <a:pt x="1286" y="2306"/>
                      <a:pt x="1175" y="2306"/>
                    </a:cubicBezTo>
                    <a:cubicBezTo>
                      <a:pt x="781" y="2306"/>
                      <a:pt x="431" y="1997"/>
                      <a:pt x="318" y="1594"/>
                    </a:cubicBezTo>
                    <a:cubicBezTo>
                      <a:pt x="146" y="1087"/>
                      <a:pt x="182" y="544"/>
                      <a:pt x="245" y="19"/>
                    </a:cubicBezTo>
                    <a:lnTo>
                      <a:pt x="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393;p46">
                <a:extLst>
                  <a:ext uri="{FF2B5EF4-FFF2-40B4-BE49-F238E27FC236}">
                    <a16:creationId xmlns:a16="http://schemas.microsoft.com/office/drawing/2014/main" id="{6DABC8CA-E878-186D-A871-69E4724D81B0}"/>
                  </a:ext>
                </a:extLst>
              </p:cNvPr>
              <p:cNvSpPr/>
              <p:nvPr/>
            </p:nvSpPr>
            <p:spPr>
              <a:xfrm>
                <a:off x="1851900" y="2403850"/>
                <a:ext cx="27875" cy="47800"/>
              </a:xfrm>
              <a:custGeom>
                <a:avLst/>
                <a:gdLst/>
                <a:ahLst/>
                <a:cxnLst/>
                <a:rect l="l" t="t" r="r" b="b"/>
                <a:pathLst>
                  <a:path w="1115" h="1912" extrusionOk="0">
                    <a:moveTo>
                      <a:pt x="513" y="910"/>
                    </a:moveTo>
                    <a:cubicBezTo>
                      <a:pt x="570" y="910"/>
                      <a:pt x="627" y="919"/>
                      <a:pt x="682" y="935"/>
                    </a:cubicBezTo>
                    <a:lnTo>
                      <a:pt x="682" y="935"/>
                    </a:lnTo>
                    <a:cubicBezTo>
                      <a:pt x="691" y="992"/>
                      <a:pt x="694" y="1048"/>
                      <a:pt x="689" y="1106"/>
                    </a:cubicBezTo>
                    <a:cubicBezTo>
                      <a:pt x="671" y="1223"/>
                      <a:pt x="589" y="1332"/>
                      <a:pt x="499" y="1413"/>
                    </a:cubicBezTo>
                    <a:cubicBezTo>
                      <a:pt x="448" y="1460"/>
                      <a:pt x="393" y="1480"/>
                      <a:pt x="341" y="1480"/>
                    </a:cubicBezTo>
                    <a:cubicBezTo>
                      <a:pt x="170" y="1480"/>
                      <a:pt x="28" y="1268"/>
                      <a:pt x="146" y="1087"/>
                    </a:cubicBezTo>
                    <a:cubicBezTo>
                      <a:pt x="238" y="964"/>
                      <a:pt x="374" y="910"/>
                      <a:pt x="513" y="910"/>
                    </a:cubicBezTo>
                    <a:close/>
                    <a:moveTo>
                      <a:pt x="399" y="1"/>
                    </a:moveTo>
                    <a:lnTo>
                      <a:pt x="327" y="37"/>
                    </a:lnTo>
                    <a:cubicBezTo>
                      <a:pt x="408" y="191"/>
                      <a:pt x="481" y="345"/>
                      <a:pt x="544" y="499"/>
                    </a:cubicBezTo>
                    <a:cubicBezTo>
                      <a:pt x="592" y="632"/>
                      <a:pt x="649" y="765"/>
                      <a:pt x="676" y="901"/>
                    </a:cubicBezTo>
                    <a:lnTo>
                      <a:pt x="676" y="901"/>
                    </a:lnTo>
                    <a:cubicBezTo>
                      <a:pt x="621" y="885"/>
                      <a:pt x="565" y="877"/>
                      <a:pt x="508" y="877"/>
                    </a:cubicBezTo>
                    <a:cubicBezTo>
                      <a:pt x="447" y="877"/>
                      <a:pt x="386" y="886"/>
                      <a:pt x="327" y="906"/>
                    </a:cubicBezTo>
                    <a:cubicBezTo>
                      <a:pt x="155" y="961"/>
                      <a:pt x="1" y="1151"/>
                      <a:pt x="82" y="1332"/>
                    </a:cubicBezTo>
                    <a:cubicBezTo>
                      <a:pt x="141" y="1468"/>
                      <a:pt x="234" y="1523"/>
                      <a:pt x="331" y="1523"/>
                    </a:cubicBezTo>
                    <a:cubicBezTo>
                      <a:pt x="474" y="1523"/>
                      <a:pt x="628" y="1403"/>
                      <a:pt x="698" y="1241"/>
                    </a:cubicBezTo>
                    <a:cubicBezTo>
                      <a:pt x="743" y="1169"/>
                      <a:pt x="761" y="1069"/>
                      <a:pt x="752" y="979"/>
                    </a:cubicBezTo>
                    <a:cubicBezTo>
                      <a:pt x="751" y="973"/>
                      <a:pt x="751" y="967"/>
                      <a:pt x="750" y="961"/>
                    </a:cubicBezTo>
                    <a:lnTo>
                      <a:pt x="750" y="961"/>
                    </a:lnTo>
                    <a:cubicBezTo>
                      <a:pt x="927" y="1038"/>
                      <a:pt x="1070" y="1199"/>
                      <a:pt x="1078" y="1404"/>
                    </a:cubicBezTo>
                    <a:cubicBezTo>
                      <a:pt x="1105" y="1576"/>
                      <a:pt x="1087" y="1748"/>
                      <a:pt x="1042" y="1911"/>
                    </a:cubicBezTo>
                    <a:cubicBezTo>
                      <a:pt x="1087" y="1748"/>
                      <a:pt x="1114" y="1576"/>
                      <a:pt x="1096" y="1404"/>
                    </a:cubicBezTo>
                    <a:cubicBezTo>
                      <a:pt x="1085" y="1183"/>
                      <a:pt x="936" y="1007"/>
                      <a:pt x="744" y="925"/>
                    </a:cubicBezTo>
                    <a:lnTo>
                      <a:pt x="744" y="925"/>
                    </a:lnTo>
                    <a:cubicBezTo>
                      <a:pt x="691" y="594"/>
                      <a:pt x="545" y="302"/>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394;p46">
                <a:extLst>
                  <a:ext uri="{FF2B5EF4-FFF2-40B4-BE49-F238E27FC236}">
                    <a16:creationId xmlns:a16="http://schemas.microsoft.com/office/drawing/2014/main" id="{5BBCFAFB-C736-82BD-4C81-58924D97C7F6}"/>
                  </a:ext>
                </a:extLst>
              </p:cNvPr>
              <p:cNvSpPr/>
              <p:nvPr/>
            </p:nvSpPr>
            <p:spPr>
              <a:xfrm>
                <a:off x="1875675" y="2358475"/>
                <a:ext cx="46650" cy="28875"/>
              </a:xfrm>
              <a:custGeom>
                <a:avLst/>
                <a:gdLst/>
                <a:ahLst/>
                <a:cxnLst/>
                <a:rect l="l" t="t" r="r" b="b"/>
                <a:pathLst>
                  <a:path w="1866" h="1155" extrusionOk="0">
                    <a:moveTo>
                      <a:pt x="761" y="0"/>
                    </a:moveTo>
                    <a:cubicBezTo>
                      <a:pt x="507" y="0"/>
                      <a:pt x="250" y="31"/>
                      <a:pt x="0" y="50"/>
                    </a:cubicBezTo>
                    <a:lnTo>
                      <a:pt x="37" y="259"/>
                    </a:lnTo>
                    <a:cubicBezTo>
                      <a:pt x="338" y="204"/>
                      <a:pt x="654" y="149"/>
                      <a:pt x="967" y="149"/>
                    </a:cubicBezTo>
                    <a:cubicBezTo>
                      <a:pt x="1068" y="149"/>
                      <a:pt x="1169" y="155"/>
                      <a:pt x="1268" y="168"/>
                    </a:cubicBezTo>
                    <a:cubicBezTo>
                      <a:pt x="1359" y="186"/>
                      <a:pt x="1467" y="213"/>
                      <a:pt x="1503" y="286"/>
                    </a:cubicBezTo>
                    <a:cubicBezTo>
                      <a:pt x="1558" y="376"/>
                      <a:pt x="1603" y="467"/>
                      <a:pt x="1648" y="566"/>
                    </a:cubicBezTo>
                    <a:cubicBezTo>
                      <a:pt x="1730" y="757"/>
                      <a:pt x="1811" y="956"/>
                      <a:pt x="1866" y="1155"/>
                    </a:cubicBezTo>
                    <a:cubicBezTo>
                      <a:pt x="1811" y="838"/>
                      <a:pt x="1721" y="530"/>
                      <a:pt x="1585" y="240"/>
                    </a:cubicBezTo>
                    <a:cubicBezTo>
                      <a:pt x="1558" y="177"/>
                      <a:pt x="1503" y="141"/>
                      <a:pt x="1449" y="114"/>
                    </a:cubicBezTo>
                    <a:cubicBezTo>
                      <a:pt x="1228" y="27"/>
                      <a:pt x="996"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395;p46">
                <a:extLst>
                  <a:ext uri="{FF2B5EF4-FFF2-40B4-BE49-F238E27FC236}">
                    <a16:creationId xmlns:a16="http://schemas.microsoft.com/office/drawing/2014/main" id="{027E858A-3915-A505-7B6C-80E646864CB1}"/>
                  </a:ext>
                </a:extLst>
              </p:cNvPr>
              <p:cNvSpPr/>
              <p:nvPr/>
            </p:nvSpPr>
            <p:spPr>
              <a:xfrm>
                <a:off x="1881100" y="2341600"/>
                <a:ext cx="36250" cy="19500"/>
              </a:xfrm>
              <a:custGeom>
                <a:avLst/>
                <a:gdLst/>
                <a:ahLst/>
                <a:cxnLst/>
                <a:rect l="l" t="t" r="r" b="b"/>
                <a:pathLst>
                  <a:path w="1450" h="780" extrusionOk="0">
                    <a:moveTo>
                      <a:pt x="1449" y="1"/>
                    </a:moveTo>
                    <a:lnTo>
                      <a:pt x="1449" y="1"/>
                    </a:lnTo>
                    <a:cubicBezTo>
                      <a:pt x="1386" y="137"/>
                      <a:pt x="1314" y="273"/>
                      <a:pt x="1232" y="381"/>
                    </a:cubicBezTo>
                    <a:cubicBezTo>
                      <a:pt x="1142" y="472"/>
                      <a:pt x="988" y="499"/>
                      <a:pt x="861" y="526"/>
                    </a:cubicBezTo>
                    <a:cubicBezTo>
                      <a:pt x="580" y="571"/>
                      <a:pt x="281" y="580"/>
                      <a:pt x="1" y="580"/>
                    </a:cubicBezTo>
                    <a:lnTo>
                      <a:pt x="1" y="780"/>
                    </a:lnTo>
                    <a:cubicBezTo>
                      <a:pt x="299" y="762"/>
                      <a:pt x="598" y="716"/>
                      <a:pt x="888" y="635"/>
                    </a:cubicBezTo>
                    <a:cubicBezTo>
                      <a:pt x="1033" y="589"/>
                      <a:pt x="1187" y="553"/>
                      <a:pt x="1286" y="417"/>
                    </a:cubicBezTo>
                    <a:cubicBezTo>
                      <a:pt x="1359" y="282"/>
                      <a:pt x="1404" y="146"/>
                      <a:pt x="14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396;p46">
                <a:extLst>
                  <a:ext uri="{FF2B5EF4-FFF2-40B4-BE49-F238E27FC236}">
                    <a16:creationId xmlns:a16="http://schemas.microsoft.com/office/drawing/2014/main" id="{39033B6F-6935-411A-E9A7-5224E86FFFF8}"/>
                  </a:ext>
                </a:extLst>
              </p:cNvPr>
              <p:cNvSpPr/>
              <p:nvPr/>
            </p:nvSpPr>
            <p:spPr>
              <a:xfrm>
                <a:off x="1845125" y="2436675"/>
                <a:ext cx="51625" cy="29675"/>
              </a:xfrm>
              <a:custGeom>
                <a:avLst/>
                <a:gdLst/>
                <a:ahLst/>
                <a:cxnLst/>
                <a:rect l="l" t="t" r="r" b="b"/>
                <a:pathLst>
                  <a:path w="2065" h="1187" extrusionOk="0">
                    <a:moveTo>
                      <a:pt x="1612" y="1"/>
                    </a:moveTo>
                    <a:cubicBezTo>
                      <a:pt x="1702" y="209"/>
                      <a:pt x="1865" y="463"/>
                      <a:pt x="1757" y="680"/>
                    </a:cubicBezTo>
                    <a:cubicBezTo>
                      <a:pt x="1693" y="825"/>
                      <a:pt x="1512" y="915"/>
                      <a:pt x="1358" y="970"/>
                    </a:cubicBezTo>
                    <a:cubicBezTo>
                      <a:pt x="1300" y="995"/>
                      <a:pt x="1242" y="1006"/>
                      <a:pt x="1184" y="1006"/>
                    </a:cubicBezTo>
                    <a:cubicBezTo>
                      <a:pt x="762" y="1006"/>
                      <a:pt x="351" y="404"/>
                      <a:pt x="136" y="109"/>
                    </a:cubicBezTo>
                    <a:lnTo>
                      <a:pt x="0" y="191"/>
                    </a:lnTo>
                    <a:cubicBezTo>
                      <a:pt x="233" y="579"/>
                      <a:pt x="659" y="1187"/>
                      <a:pt x="1158" y="1187"/>
                    </a:cubicBezTo>
                    <a:cubicBezTo>
                      <a:pt x="1241" y="1187"/>
                      <a:pt x="1326" y="1170"/>
                      <a:pt x="1413" y="1133"/>
                    </a:cubicBezTo>
                    <a:cubicBezTo>
                      <a:pt x="1766" y="997"/>
                      <a:pt x="2064" y="698"/>
                      <a:pt x="1856" y="318"/>
                    </a:cubicBezTo>
                    <a:cubicBezTo>
                      <a:pt x="1793" y="191"/>
                      <a:pt x="1702" y="91"/>
                      <a:pt x="1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397;p46">
                <a:extLst>
                  <a:ext uri="{FF2B5EF4-FFF2-40B4-BE49-F238E27FC236}">
                    <a16:creationId xmlns:a16="http://schemas.microsoft.com/office/drawing/2014/main" id="{C9FFF43D-7BB8-33E1-5140-31F872C4C1F7}"/>
                  </a:ext>
                </a:extLst>
              </p:cNvPr>
              <p:cNvSpPr/>
              <p:nvPr/>
            </p:nvSpPr>
            <p:spPr>
              <a:xfrm>
                <a:off x="1885625" y="2439325"/>
                <a:ext cx="29850" cy="22500"/>
              </a:xfrm>
              <a:custGeom>
                <a:avLst/>
                <a:gdLst/>
                <a:ahLst/>
                <a:cxnLst/>
                <a:rect l="l" t="t" r="r" b="b"/>
                <a:pathLst>
                  <a:path w="1194" h="900" extrusionOk="0">
                    <a:moveTo>
                      <a:pt x="823" y="1"/>
                    </a:moveTo>
                    <a:cubicBezTo>
                      <a:pt x="733" y="1"/>
                      <a:pt x="638" y="40"/>
                      <a:pt x="553" y="130"/>
                    </a:cubicBezTo>
                    <a:cubicBezTo>
                      <a:pt x="453" y="257"/>
                      <a:pt x="426" y="402"/>
                      <a:pt x="327" y="520"/>
                    </a:cubicBezTo>
                    <a:cubicBezTo>
                      <a:pt x="245" y="637"/>
                      <a:pt x="128" y="737"/>
                      <a:pt x="1" y="809"/>
                    </a:cubicBezTo>
                    <a:lnTo>
                      <a:pt x="55" y="900"/>
                    </a:lnTo>
                    <a:cubicBezTo>
                      <a:pt x="254" y="773"/>
                      <a:pt x="417" y="583"/>
                      <a:pt x="499" y="357"/>
                    </a:cubicBezTo>
                    <a:cubicBezTo>
                      <a:pt x="526" y="293"/>
                      <a:pt x="553" y="221"/>
                      <a:pt x="589" y="157"/>
                    </a:cubicBezTo>
                    <a:cubicBezTo>
                      <a:pt x="645" y="83"/>
                      <a:pt x="749" y="38"/>
                      <a:pt x="849" y="38"/>
                    </a:cubicBezTo>
                    <a:cubicBezTo>
                      <a:pt x="894" y="38"/>
                      <a:pt x="939" y="47"/>
                      <a:pt x="979" y="67"/>
                    </a:cubicBezTo>
                    <a:cubicBezTo>
                      <a:pt x="1105" y="130"/>
                      <a:pt x="1169" y="293"/>
                      <a:pt x="1169" y="447"/>
                    </a:cubicBezTo>
                    <a:cubicBezTo>
                      <a:pt x="1194" y="192"/>
                      <a:pt x="1021" y="1"/>
                      <a:pt x="8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398;p46">
                <a:extLst>
                  <a:ext uri="{FF2B5EF4-FFF2-40B4-BE49-F238E27FC236}">
                    <a16:creationId xmlns:a16="http://schemas.microsoft.com/office/drawing/2014/main" id="{BFD2B6B7-80EE-1FF2-0D16-892BA5648F31}"/>
                  </a:ext>
                </a:extLst>
              </p:cNvPr>
              <p:cNvSpPr/>
              <p:nvPr/>
            </p:nvSpPr>
            <p:spPr>
              <a:xfrm>
                <a:off x="1912825" y="2414375"/>
                <a:ext cx="25950" cy="32075"/>
              </a:xfrm>
              <a:custGeom>
                <a:avLst/>
                <a:gdLst/>
                <a:ahLst/>
                <a:cxnLst/>
                <a:rect l="l" t="t" r="r" b="b"/>
                <a:pathLst>
                  <a:path w="1038" h="1283" extrusionOk="0">
                    <a:moveTo>
                      <a:pt x="450" y="1"/>
                    </a:moveTo>
                    <a:cubicBezTo>
                      <a:pt x="425" y="1"/>
                      <a:pt x="398" y="2"/>
                      <a:pt x="371" y="5"/>
                    </a:cubicBezTo>
                    <a:cubicBezTo>
                      <a:pt x="262" y="15"/>
                      <a:pt x="153" y="51"/>
                      <a:pt x="90" y="150"/>
                    </a:cubicBezTo>
                    <a:cubicBezTo>
                      <a:pt x="1" y="280"/>
                      <a:pt x="50" y="476"/>
                      <a:pt x="211" y="476"/>
                    </a:cubicBezTo>
                    <a:cubicBezTo>
                      <a:pt x="229" y="476"/>
                      <a:pt x="249" y="473"/>
                      <a:pt x="271" y="467"/>
                    </a:cubicBezTo>
                    <a:cubicBezTo>
                      <a:pt x="316" y="458"/>
                      <a:pt x="371" y="440"/>
                      <a:pt x="416" y="422"/>
                    </a:cubicBezTo>
                    <a:lnTo>
                      <a:pt x="416" y="422"/>
                    </a:lnTo>
                    <a:cubicBezTo>
                      <a:pt x="371" y="440"/>
                      <a:pt x="316" y="449"/>
                      <a:pt x="262" y="458"/>
                    </a:cubicBezTo>
                    <a:cubicBezTo>
                      <a:pt x="244" y="458"/>
                      <a:pt x="224" y="460"/>
                      <a:pt x="205" y="460"/>
                    </a:cubicBezTo>
                    <a:cubicBezTo>
                      <a:pt x="176" y="460"/>
                      <a:pt x="148" y="456"/>
                      <a:pt x="126" y="440"/>
                    </a:cubicBezTo>
                    <a:cubicBezTo>
                      <a:pt x="63" y="368"/>
                      <a:pt x="63" y="241"/>
                      <a:pt x="117" y="168"/>
                    </a:cubicBezTo>
                    <a:cubicBezTo>
                      <a:pt x="185" y="90"/>
                      <a:pt x="304" y="51"/>
                      <a:pt x="421" y="51"/>
                    </a:cubicBezTo>
                    <a:cubicBezTo>
                      <a:pt x="506" y="51"/>
                      <a:pt x="590" y="72"/>
                      <a:pt x="651" y="114"/>
                    </a:cubicBezTo>
                    <a:cubicBezTo>
                      <a:pt x="932" y="377"/>
                      <a:pt x="787" y="920"/>
                      <a:pt x="706" y="1255"/>
                    </a:cubicBezTo>
                    <a:lnTo>
                      <a:pt x="805" y="1282"/>
                    </a:lnTo>
                    <a:cubicBezTo>
                      <a:pt x="901" y="883"/>
                      <a:pt x="1038"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399;p46">
                <a:extLst>
                  <a:ext uri="{FF2B5EF4-FFF2-40B4-BE49-F238E27FC236}">
                    <a16:creationId xmlns:a16="http://schemas.microsoft.com/office/drawing/2014/main" id="{ED4757DC-9112-5F17-EE6E-481B334EAE74}"/>
                  </a:ext>
                </a:extLst>
              </p:cNvPr>
              <p:cNvSpPr/>
              <p:nvPr/>
            </p:nvSpPr>
            <p:spPr>
              <a:xfrm>
                <a:off x="1884275" y="2404000"/>
                <a:ext cx="39175" cy="17100"/>
              </a:xfrm>
              <a:custGeom>
                <a:avLst/>
                <a:gdLst/>
                <a:ahLst/>
                <a:cxnLst/>
                <a:rect l="l" t="t" r="r" b="b"/>
                <a:pathLst>
                  <a:path w="1567" h="684" extrusionOk="0">
                    <a:moveTo>
                      <a:pt x="1513" y="200"/>
                    </a:moveTo>
                    <a:cubicBezTo>
                      <a:pt x="1504" y="210"/>
                      <a:pt x="1494" y="219"/>
                      <a:pt x="1484" y="228"/>
                    </a:cubicBezTo>
                    <a:lnTo>
                      <a:pt x="1484" y="228"/>
                    </a:lnTo>
                    <a:cubicBezTo>
                      <a:pt x="1495" y="220"/>
                      <a:pt x="1505" y="211"/>
                      <a:pt x="1513" y="200"/>
                    </a:cubicBezTo>
                    <a:close/>
                    <a:moveTo>
                      <a:pt x="1484" y="228"/>
                    </a:moveTo>
                    <a:cubicBezTo>
                      <a:pt x="1468" y="239"/>
                      <a:pt x="1449" y="248"/>
                      <a:pt x="1431" y="257"/>
                    </a:cubicBezTo>
                    <a:cubicBezTo>
                      <a:pt x="1449" y="251"/>
                      <a:pt x="1468" y="240"/>
                      <a:pt x="1484" y="228"/>
                    </a:cubicBezTo>
                    <a:close/>
                    <a:moveTo>
                      <a:pt x="1409" y="1"/>
                    </a:moveTo>
                    <a:cubicBezTo>
                      <a:pt x="1373" y="1"/>
                      <a:pt x="1335" y="12"/>
                      <a:pt x="1304" y="31"/>
                    </a:cubicBezTo>
                    <a:cubicBezTo>
                      <a:pt x="1178" y="131"/>
                      <a:pt x="1042" y="221"/>
                      <a:pt x="897" y="294"/>
                    </a:cubicBezTo>
                    <a:cubicBezTo>
                      <a:pt x="616" y="448"/>
                      <a:pt x="308" y="565"/>
                      <a:pt x="0" y="629"/>
                    </a:cubicBezTo>
                    <a:lnTo>
                      <a:pt x="10" y="683"/>
                    </a:lnTo>
                    <a:cubicBezTo>
                      <a:pt x="326" y="602"/>
                      <a:pt x="634" y="484"/>
                      <a:pt x="915" y="321"/>
                    </a:cubicBezTo>
                    <a:cubicBezTo>
                      <a:pt x="1060" y="239"/>
                      <a:pt x="1196" y="149"/>
                      <a:pt x="1322" y="49"/>
                    </a:cubicBezTo>
                    <a:cubicBezTo>
                      <a:pt x="1350" y="31"/>
                      <a:pt x="1386" y="13"/>
                      <a:pt x="1431" y="13"/>
                    </a:cubicBezTo>
                    <a:cubicBezTo>
                      <a:pt x="1513" y="13"/>
                      <a:pt x="1567" y="113"/>
                      <a:pt x="1522" y="185"/>
                    </a:cubicBezTo>
                    <a:cubicBezTo>
                      <a:pt x="1519" y="190"/>
                      <a:pt x="1516" y="195"/>
                      <a:pt x="1513" y="200"/>
                    </a:cubicBezTo>
                    <a:lnTo>
                      <a:pt x="1513" y="200"/>
                    </a:lnTo>
                    <a:cubicBezTo>
                      <a:pt x="1543" y="163"/>
                      <a:pt x="1557" y="115"/>
                      <a:pt x="1531" y="67"/>
                    </a:cubicBezTo>
                    <a:cubicBezTo>
                      <a:pt x="1505" y="21"/>
                      <a:pt x="1458" y="1"/>
                      <a:pt x="1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400;p46">
                <a:extLst>
                  <a:ext uri="{FF2B5EF4-FFF2-40B4-BE49-F238E27FC236}">
                    <a16:creationId xmlns:a16="http://schemas.microsoft.com/office/drawing/2014/main" id="{CACAAC79-0FBA-14D9-8B01-01C310218311}"/>
                  </a:ext>
                </a:extLst>
              </p:cNvPr>
              <p:cNvSpPr/>
              <p:nvPr/>
            </p:nvSpPr>
            <p:spPr>
              <a:xfrm>
                <a:off x="1891975" y="2361300"/>
                <a:ext cx="27150" cy="26450"/>
              </a:xfrm>
              <a:custGeom>
                <a:avLst/>
                <a:gdLst/>
                <a:ahLst/>
                <a:cxnLst/>
                <a:rect l="l" t="t" r="r" b="b"/>
                <a:pathLst>
                  <a:path w="1086" h="1058" extrusionOk="0">
                    <a:moveTo>
                      <a:pt x="707" y="1"/>
                    </a:moveTo>
                    <a:cubicBezTo>
                      <a:pt x="708" y="2"/>
                      <a:pt x="709" y="4"/>
                      <a:pt x="710" y="5"/>
                    </a:cubicBezTo>
                    <a:lnTo>
                      <a:pt x="710" y="5"/>
                    </a:lnTo>
                    <a:lnTo>
                      <a:pt x="716" y="1"/>
                    </a:lnTo>
                    <a:close/>
                    <a:moveTo>
                      <a:pt x="710" y="5"/>
                    </a:moveTo>
                    <a:lnTo>
                      <a:pt x="634" y="64"/>
                    </a:lnTo>
                    <a:cubicBezTo>
                      <a:pt x="743" y="218"/>
                      <a:pt x="851" y="381"/>
                      <a:pt x="897" y="562"/>
                    </a:cubicBezTo>
                    <a:cubicBezTo>
                      <a:pt x="984" y="841"/>
                      <a:pt x="755" y="1000"/>
                      <a:pt x="517" y="1000"/>
                    </a:cubicBezTo>
                    <a:cubicBezTo>
                      <a:pt x="384" y="1000"/>
                      <a:pt x="248" y="950"/>
                      <a:pt x="163" y="843"/>
                    </a:cubicBezTo>
                    <a:cubicBezTo>
                      <a:pt x="64" y="743"/>
                      <a:pt x="9" y="372"/>
                      <a:pt x="199" y="354"/>
                    </a:cubicBezTo>
                    <a:lnTo>
                      <a:pt x="199" y="354"/>
                    </a:lnTo>
                    <a:cubicBezTo>
                      <a:pt x="0" y="363"/>
                      <a:pt x="37" y="761"/>
                      <a:pt x="136" y="861"/>
                    </a:cubicBezTo>
                    <a:cubicBezTo>
                      <a:pt x="233" y="990"/>
                      <a:pt x="395" y="1058"/>
                      <a:pt x="554" y="1058"/>
                    </a:cubicBezTo>
                    <a:cubicBezTo>
                      <a:pt x="707" y="1058"/>
                      <a:pt x="857" y="994"/>
                      <a:pt x="942" y="861"/>
                    </a:cubicBezTo>
                    <a:cubicBezTo>
                      <a:pt x="1086" y="564"/>
                      <a:pt x="872" y="249"/>
                      <a:pt x="710"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3" name="Google Shape;929;p36">
            <a:extLst>
              <a:ext uri="{FF2B5EF4-FFF2-40B4-BE49-F238E27FC236}">
                <a16:creationId xmlns:a16="http://schemas.microsoft.com/office/drawing/2014/main" id="{3FD09405-E9CA-505D-9BCE-D758D157CAAF}"/>
              </a:ext>
            </a:extLst>
          </p:cNvPr>
          <p:cNvGrpSpPr/>
          <p:nvPr/>
        </p:nvGrpSpPr>
        <p:grpSpPr>
          <a:xfrm>
            <a:off x="-2292886" y="2398055"/>
            <a:ext cx="4185307" cy="4296337"/>
            <a:chOff x="-1538088" y="1227010"/>
            <a:chExt cx="4185307" cy="4296337"/>
          </a:xfrm>
        </p:grpSpPr>
        <p:grpSp>
          <p:nvGrpSpPr>
            <p:cNvPr id="1344" name="Google Shape;930;p36">
              <a:extLst>
                <a:ext uri="{FF2B5EF4-FFF2-40B4-BE49-F238E27FC236}">
                  <a16:creationId xmlns:a16="http://schemas.microsoft.com/office/drawing/2014/main" id="{D58DBCC3-9D2B-D39D-50E6-E7C24B057026}"/>
                </a:ext>
              </a:extLst>
            </p:cNvPr>
            <p:cNvGrpSpPr/>
            <p:nvPr/>
          </p:nvGrpSpPr>
          <p:grpSpPr>
            <a:xfrm rot="-5982353">
              <a:off x="-410531" y="2387823"/>
              <a:ext cx="2994029" cy="2654707"/>
              <a:chOff x="-161012" y="1953813"/>
              <a:chExt cx="1115502" cy="989079"/>
            </a:xfrm>
          </p:grpSpPr>
          <p:sp>
            <p:nvSpPr>
              <p:cNvPr id="1364" name="Google Shape;931;p36">
                <a:extLst>
                  <a:ext uri="{FF2B5EF4-FFF2-40B4-BE49-F238E27FC236}">
                    <a16:creationId xmlns:a16="http://schemas.microsoft.com/office/drawing/2014/main" id="{8D6A6B9A-A7B9-1444-4E6D-A03B72DAE2BF}"/>
                  </a:ext>
                </a:extLst>
              </p:cNvPr>
              <p:cNvSpPr/>
              <p:nvPr/>
            </p:nvSpPr>
            <p:spPr>
              <a:xfrm>
                <a:off x="-161012" y="1975133"/>
                <a:ext cx="1115502" cy="963030"/>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932;p36">
                <a:extLst>
                  <a:ext uri="{FF2B5EF4-FFF2-40B4-BE49-F238E27FC236}">
                    <a16:creationId xmlns:a16="http://schemas.microsoft.com/office/drawing/2014/main" id="{AEADA2F5-08E2-7CC6-061D-BB4C3A4207A2}"/>
                  </a:ext>
                </a:extLst>
              </p:cNvPr>
              <p:cNvSpPr/>
              <p:nvPr/>
            </p:nvSpPr>
            <p:spPr>
              <a:xfrm>
                <a:off x="525525" y="2271969"/>
                <a:ext cx="177471" cy="155700"/>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933;p36">
                <a:extLst>
                  <a:ext uri="{FF2B5EF4-FFF2-40B4-BE49-F238E27FC236}">
                    <a16:creationId xmlns:a16="http://schemas.microsoft.com/office/drawing/2014/main" id="{A5002B0F-D8E6-E465-750A-80CC3F5F4C3F}"/>
                  </a:ext>
                </a:extLst>
              </p:cNvPr>
              <p:cNvSpPr/>
              <p:nvPr/>
            </p:nvSpPr>
            <p:spPr>
              <a:xfrm>
                <a:off x="488139" y="2193819"/>
                <a:ext cx="195789" cy="124395"/>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934;p36">
                <a:extLst>
                  <a:ext uri="{FF2B5EF4-FFF2-40B4-BE49-F238E27FC236}">
                    <a16:creationId xmlns:a16="http://schemas.microsoft.com/office/drawing/2014/main" id="{73BA3079-2940-F2E8-1C22-8A8D6389676A}"/>
                  </a:ext>
                </a:extLst>
              </p:cNvPr>
              <p:cNvSpPr/>
              <p:nvPr/>
            </p:nvSpPr>
            <p:spPr>
              <a:xfrm>
                <a:off x="600972" y="2139391"/>
                <a:ext cx="29278" cy="123795"/>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935;p36">
                <a:extLst>
                  <a:ext uri="{FF2B5EF4-FFF2-40B4-BE49-F238E27FC236}">
                    <a16:creationId xmlns:a16="http://schemas.microsoft.com/office/drawing/2014/main" id="{0877080E-04B8-0421-E20B-7CB95FB914E5}"/>
                  </a:ext>
                </a:extLst>
              </p:cNvPr>
              <p:cNvSpPr/>
              <p:nvPr/>
            </p:nvSpPr>
            <p:spPr>
              <a:xfrm>
                <a:off x="584607" y="2435101"/>
                <a:ext cx="172066" cy="361024"/>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936;p36">
                <a:extLst>
                  <a:ext uri="{FF2B5EF4-FFF2-40B4-BE49-F238E27FC236}">
                    <a16:creationId xmlns:a16="http://schemas.microsoft.com/office/drawing/2014/main" id="{BFA5D83F-9805-4D22-EF43-F1581A0BE61A}"/>
                  </a:ext>
                </a:extLst>
              </p:cNvPr>
              <p:cNvSpPr/>
              <p:nvPr/>
            </p:nvSpPr>
            <p:spPr>
              <a:xfrm>
                <a:off x="263147" y="1992475"/>
                <a:ext cx="382044" cy="63361"/>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937;p36">
                <a:extLst>
                  <a:ext uri="{FF2B5EF4-FFF2-40B4-BE49-F238E27FC236}">
                    <a16:creationId xmlns:a16="http://schemas.microsoft.com/office/drawing/2014/main" id="{45A02484-70EF-42F5-D69B-99B3E78957C3}"/>
                  </a:ext>
                </a:extLst>
              </p:cNvPr>
              <p:cNvSpPr/>
              <p:nvPr/>
            </p:nvSpPr>
            <p:spPr>
              <a:xfrm>
                <a:off x="467719" y="1953813"/>
                <a:ext cx="170039" cy="46320"/>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938;p36">
                <a:extLst>
                  <a:ext uri="{FF2B5EF4-FFF2-40B4-BE49-F238E27FC236}">
                    <a16:creationId xmlns:a16="http://schemas.microsoft.com/office/drawing/2014/main" id="{6D446E4C-B8E1-3E6B-910D-08B2DD67710C}"/>
                  </a:ext>
                </a:extLst>
              </p:cNvPr>
              <p:cNvSpPr/>
              <p:nvPr/>
            </p:nvSpPr>
            <p:spPr>
              <a:xfrm>
                <a:off x="689333" y="2487427"/>
                <a:ext cx="114260" cy="78226"/>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939;p36">
                <a:extLst>
                  <a:ext uri="{FF2B5EF4-FFF2-40B4-BE49-F238E27FC236}">
                    <a16:creationId xmlns:a16="http://schemas.microsoft.com/office/drawing/2014/main" id="{E9970556-AB35-E33D-B29D-9537A48920A1}"/>
                  </a:ext>
                </a:extLst>
              </p:cNvPr>
              <p:cNvSpPr/>
              <p:nvPr/>
            </p:nvSpPr>
            <p:spPr>
              <a:xfrm>
                <a:off x="234544" y="2019125"/>
                <a:ext cx="250217" cy="819792"/>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940;p36">
                <a:extLst>
                  <a:ext uri="{FF2B5EF4-FFF2-40B4-BE49-F238E27FC236}">
                    <a16:creationId xmlns:a16="http://schemas.microsoft.com/office/drawing/2014/main" id="{1FA00C28-1EF5-AAD3-8F00-99A6BFBCBCCE}"/>
                  </a:ext>
                </a:extLst>
              </p:cNvPr>
              <p:cNvSpPr/>
              <p:nvPr/>
            </p:nvSpPr>
            <p:spPr>
              <a:xfrm>
                <a:off x="386791" y="2294416"/>
                <a:ext cx="136031" cy="326340"/>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941;p36">
                <a:extLst>
                  <a:ext uri="{FF2B5EF4-FFF2-40B4-BE49-F238E27FC236}">
                    <a16:creationId xmlns:a16="http://schemas.microsoft.com/office/drawing/2014/main" id="{DDF0436E-AF28-E7C2-30DF-DD2D903F6E84}"/>
                  </a:ext>
                </a:extLst>
              </p:cNvPr>
              <p:cNvSpPr/>
              <p:nvPr/>
            </p:nvSpPr>
            <p:spPr>
              <a:xfrm>
                <a:off x="299782" y="2112891"/>
                <a:ext cx="76274" cy="339253"/>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942;p36">
                <a:extLst>
                  <a:ext uri="{FF2B5EF4-FFF2-40B4-BE49-F238E27FC236}">
                    <a16:creationId xmlns:a16="http://schemas.microsoft.com/office/drawing/2014/main" id="{6CA74D3A-A2A8-A252-4754-14D3E2EFF51B}"/>
                  </a:ext>
                </a:extLst>
              </p:cNvPr>
              <p:cNvSpPr/>
              <p:nvPr/>
            </p:nvSpPr>
            <p:spPr>
              <a:xfrm>
                <a:off x="394974" y="2504393"/>
                <a:ext cx="101348" cy="438498"/>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943;p36">
              <a:extLst>
                <a:ext uri="{FF2B5EF4-FFF2-40B4-BE49-F238E27FC236}">
                  <a16:creationId xmlns:a16="http://schemas.microsoft.com/office/drawing/2014/main" id="{B5D2329F-0697-3EF5-0445-A1A912E10E90}"/>
                </a:ext>
              </a:extLst>
            </p:cNvPr>
            <p:cNvGrpSpPr/>
            <p:nvPr/>
          </p:nvGrpSpPr>
          <p:grpSpPr>
            <a:xfrm>
              <a:off x="-1538088" y="1227010"/>
              <a:ext cx="3972745" cy="4296337"/>
              <a:chOff x="-1538088" y="1227010"/>
              <a:chExt cx="3972745" cy="4296337"/>
            </a:xfrm>
          </p:grpSpPr>
          <p:sp>
            <p:nvSpPr>
              <p:cNvPr id="1346" name="Google Shape;944;p36">
                <a:extLst>
                  <a:ext uri="{FF2B5EF4-FFF2-40B4-BE49-F238E27FC236}">
                    <a16:creationId xmlns:a16="http://schemas.microsoft.com/office/drawing/2014/main" id="{7FF0D15B-1C10-B6D5-A1CC-6166A02D3215}"/>
                  </a:ext>
                </a:extLst>
              </p:cNvPr>
              <p:cNvSpPr/>
              <p:nvPr/>
            </p:nvSpPr>
            <p:spPr>
              <a:xfrm rot="10800000">
                <a:off x="803708" y="1519497"/>
                <a:ext cx="232947" cy="453530"/>
              </a:xfrm>
              <a:custGeom>
                <a:avLst/>
                <a:gdLst/>
                <a:ahLst/>
                <a:cxnLst/>
                <a:rect l="l" t="t" r="r" b="b"/>
                <a:pathLst>
                  <a:path w="2600" h="5062" extrusionOk="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945;p36">
                <a:extLst>
                  <a:ext uri="{FF2B5EF4-FFF2-40B4-BE49-F238E27FC236}">
                    <a16:creationId xmlns:a16="http://schemas.microsoft.com/office/drawing/2014/main" id="{C2B31B56-ED66-D433-8C4D-A0F955DBFBD1}"/>
                  </a:ext>
                </a:extLst>
              </p:cNvPr>
              <p:cNvGrpSpPr/>
              <p:nvPr/>
            </p:nvGrpSpPr>
            <p:grpSpPr>
              <a:xfrm>
                <a:off x="-1538088" y="1227010"/>
                <a:ext cx="3972745" cy="4296337"/>
                <a:chOff x="-2114988" y="955960"/>
                <a:chExt cx="3972745" cy="4296337"/>
              </a:xfrm>
            </p:grpSpPr>
            <p:sp>
              <p:nvSpPr>
                <p:cNvPr id="1348" name="Google Shape;946;p36">
                  <a:extLst>
                    <a:ext uri="{FF2B5EF4-FFF2-40B4-BE49-F238E27FC236}">
                      <a16:creationId xmlns:a16="http://schemas.microsoft.com/office/drawing/2014/main" id="{3DED0D7E-249F-57A2-920F-3A1049926D10}"/>
                    </a:ext>
                  </a:extLst>
                </p:cNvPr>
                <p:cNvSpPr/>
                <p:nvPr/>
              </p:nvSpPr>
              <p:spPr>
                <a:xfrm rot="10800000">
                  <a:off x="-216300" y="955960"/>
                  <a:ext cx="831531" cy="4242771"/>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947;p36">
                  <a:extLst>
                    <a:ext uri="{FF2B5EF4-FFF2-40B4-BE49-F238E27FC236}">
                      <a16:creationId xmlns:a16="http://schemas.microsoft.com/office/drawing/2014/main" id="{5816B70E-20A5-15B7-5142-B0320E329933}"/>
                    </a:ext>
                  </a:extLst>
                </p:cNvPr>
                <p:cNvSpPr/>
                <p:nvPr/>
              </p:nvSpPr>
              <p:spPr>
                <a:xfrm rot="-7796808">
                  <a:off x="466652" y="3923501"/>
                  <a:ext cx="855723" cy="1218922"/>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948;p36">
                  <a:extLst>
                    <a:ext uri="{FF2B5EF4-FFF2-40B4-BE49-F238E27FC236}">
                      <a16:creationId xmlns:a16="http://schemas.microsoft.com/office/drawing/2014/main" id="{DC7BF97B-06A4-19CA-FCB0-CC8EA3C69ECD}"/>
                    </a:ext>
                  </a:extLst>
                </p:cNvPr>
                <p:cNvSpPr/>
                <p:nvPr/>
              </p:nvSpPr>
              <p:spPr>
                <a:xfrm rot="9779732">
                  <a:off x="209834" y="4077625"/>
                  <a:ext cx="858134" cy="613568"/>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949;p36">
                  <a:extLst>
                    <a:ext uri="{FF2B5EF4-FFF2-40B4-BE49-F238E27FC236}">
                      <a16:creationId xmlns:a16="http://schemas.microsoft.com/office/drawing/2014/main" id="{6448C1F4-A1E7-1DDC-1847-E1B62CBC4EBD}"/>
                    </a:ext>
                  </a:extLst>
                </p:cNvPr>
                <p:cNvSpPr/>
                <p:nvPr/>
              </p:nvSpPr>
              <p:spPr>
                <a:xfrm rot="9674424">
                  <a:off x="1086404" y="3743474"/>
                  <a:ext cx="405023" cy="429183"/>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950;p36">
                  <a:extLst>
                    <a:ext uri="{FF2B5EF4-FFF2-40B4-BE49-F238E27FC236}">
                      <a16:creationId xmlns:a16="http://schemas.microsoft.com/office/drawing/2014/main" id="{3B1151CC-2B3A-B7D4-D9F4-915DFEAF1A0D}"/>
                    </a:ext>
                  </a:extLst>
                </p:cNvPr>
                <p:cNvSpPr/>
                <p:nvPr/>
              </p:nvSpPr>
              <p:spPr>
                <a:xfrm rot="-3003192" flipH="1">
                  <a:off x="864331" y="2974478"/>
                  <a:ext cx="599804" cy="65658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951;p36">
                  <a:extLst>
                    <a:ext uri="{FF2B5EF4-FFF2-40B4-BE49-F238E27FC236}">
                      <a16:creationId xmlns:a16="http://schemas.microsoft.com/office/drawing/2014/main" id="{1235459A-BBB0-BD99-F7D4-AF0AF39222E0}"/>
                    </a:ext>
                  </a:extLst>
                </p:cNvPr>
                <p:cNvSpPr/>
                <p:nvPr/>
              </p:nvSpPr>
              <p:spPr>
                <a:xfrm rot="-8310535">
                  <a:off x="495184" y="1082940"/>
                  <a:ext cx="439826" cy="2329131"/>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952;p36">
                  <a:extLst>
                    <a:ext uri="{FF2B5EF4-FFF2-40B4-BE49-F238E27FC236}">
                      <a16:creationId xmlns:a16="http://schemas.microsoft.com/office/drawing/2014/main" id="{3EF86FA0-C440-EF84-3A9F-4FDBC80D46C0}"/>
                    </a:ext>
                  </a:extLst>
                </p:cNvPr>
                <p:cNvSpPr/>
                <p:nvPr/>
              </p:nvSpPr>
              <p:spPr>
                <a:xfrm rot="-7042080">
                  <a:off x="445676" y="1742646"/>
                  <a:ext cx="538829" cy="2100393"/>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953;p36">
                  <a:extLst>
                    <a:ext uri="{FF2B5EF4-FFF2-40B4-BE49-F238E27FC236}">
                      <a16:creationId xmlns:a16="http://schemas.microsoft.com/office/drawing/2014/main" id="{68D5AC48-04B8-5E63-B788-D05063A01639}"/>
                    </a:ext>
                  </a:extLst>
                </p:cNvPr>
                <p:cNvSpPr/>
                <p:nvPr/>
              </p:nvSpPr>
              <p:spPr>
                <a:xfrm rot="10800000">
                  <a:off x="273208" y="1465341"/>
                  <a:ext cx="124268" cy="683162"/>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954;p36">
                  <a:extLst>
                    <a:ext uri="{FF2B5EF4-FFF2-40B4-BE49-F238E27FC236}">
                      <a16:creationId xmlns:a16="http://schemas.microsoft.com/office/drawing/2014/main" id="{E3D0FA5B-1631-39FF-7CDF-215DCC2AE772}"/>
                    </a:ext>
                  </a:extLst>
                </p:cNvPr>
                <p:cNvSpPr/>
                <p:nvPr/>
              </p:nvSpPr>
              <p:spPr>
                <a:xfrm rot="-7646939">
                  <a:off x="1013926" y="3706394"/>
                  <a:ext cx="167181" cy="126720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955;p36">
                  <a:extLst>
                    <a:ext uri="{FF2B5EF4-FFF2-40B4-BE49-F238E27FC236}">
                      <a16:creationId xmlns:a16="http://schemas.microsoft.com/office/drawing/2014/main" id="{E182D37B-BF35-8254-013A-9D186AD78E96}"/>
                    </a:ext>
                  </a:extLst>
                </p:cNvPr>
                <p:cNvSpPr/>
                <p:nvPr/>
              </p:nvSpPr>
              <p:spPr>
                <a:xfrm rot="-10258675">
                  <a:off x="783218" y="1363958"/>
                  <a:ext cx="216733" cy="885925"/>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956;p36">
                  <a:extLst>
                    <a:ext uri="{FF2B5EF4-FFF2-40B4-BE49-F238E27FC236}">
                      <a16:creationId xmlns:a16="http://schemas.microsoft.com/office/drawing/2014/main" id="{C73C4243-C8D6-666A-1A1B-3D1B35ED4FA1}"/>
                    </a:ext>
                  </a:extLst>
                </p:cNvPr>
                <p:cNvSpPr/>
                <p:nvPr/>
              </p:nvSpPr>
              <p:spPr>
                <a:xfrm rot="-6994632">
                  <a:off x="634851" y="2477048"/>
                  <a:ext cx="279177" cy="1367843"/>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957;p36">
                  <a:extLst>
                    <a:ext uri="{FF2B5EF4-FFF2-40B4-BE49-F238E27FC236}">
                      <a16:creationId xmlns:a16="http://schemas.microsoft.com/office/drawing/2014/main" id="{1B8FAC96-EEB8-719B-279D-66756C8770EF}"/>
                    </a:ext>
                  </a:extLst>
                </p:cNvPr>
                <p:cNvSpPr/>
                <p:nvPr/>
              </p:nvSpPr>
              <p:spPr>
                <a:xfrm rot="-7386445">
                  <a:off x="1432398" y="2824232"/>
                  <a:ext cx="229922" cy="591193"/>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958;p36">
                  <a:extLst>
                    <a:ext uri="{FF2B5EF4-FFF2-40B4-BE49-F238E27FC236}">
                      <a16:creationId xmlns:a16="http://schemas.microsoft.com/office/drawing/2014/main" id="{5B0DFDE3-E8CF-5D1A-8C5D-F193567EA8BC}"/>
                    </a:ext>
                  </a:extLst>
                </p:cNvPr>
                <p:cNvSpPr/>
                <p:nvPr/>
              </p:nvSpPr>
              <p:spPr>
                <a:xfrm rot="-9513515">
                  <a:off x="94235" y="3006155"/>
                  <a:ext cx="784750" cy="105335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959;p36">
                  <a:extLst>
                    <a:ext uri="{FF2B5EF4-FFF2-40B4-BE49-F238E27FC236}">
                      <a16:creationId xmlns:a16="http://schemas.microsoft.com/office/drawing/2014/main" id="{C4BF503B-CE25-B0AB-9C64-2390F0F87212}"/>
                    </a:ext>
                  </a:extLst>
                </p:cNvPr>
                <p:cNvSpPr/>
                <p:nvPr/>
              </p:nvSpPr>
              <p:spPr>
                <a:xfrm rot="-9513515">
                  <a:off x="193700" y="3627874"/>
                  <a:ext cx="406061" cy="587785"/>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960;p36">
                  <a:extLst>
                    <a:ext uri="{FF2B5EF4-FFF2-40B4-BE49-F238E27FC236}">
                      <a16:creationId xmlns:a16="http://schemas.microsoft.com/office/drawing/2014/main" id="{5C6EFC2E-9074-7F9D-9212-4830ECB33554}"/>
                    </a:ext>
                  </a:extLst>
                </p:cNvPr>
                <p:cNvSpPr/>
                <p:nvPr/>
              </p:nvSpPr>
              <p:spPr>
                <a:xfrm rot="-9513515">
                  <a:off x="714875" y="2585910"/>
                  <a:ext cx="476325" cy="618176"/>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961;p36">
                  <a:extLst>
                    <a:ext uri="{FF2B5EF4-FFF2-40B4-BE49-F238E27FC236}">
                      <a16:creationId xmlns:a16="http://schemas.microsoft.com/office/drawing/2014/main" id="{31010D4C-5FAE-BB82-F131-BBFCEB47C8E5}"/>
                    </a:ext>
                  </a:extLst>
                </p:cNvPr>
                <p:cNvSpPr/>
                <p:nvPr/>
              </p:nvSpPr>
              <p:spPr>
                <a:xfrm rot="-7638804">
                  <a:off x="-590276" y="933732"/>
                  <a:ext cx="805635" cy="4233080"/>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76" name="Google Shape;962;p36">
            <a:extLst>
              <a:ext uri="{FF2B5EF4-FFF2-40B4-BE49-F238E27FC236}">
                <a16:creationId xmlns:a16="http://schemas.microsoft.com/office/drawing/2014/main" id="{25DCF06A-A3F1-F322-A8C6-AA895CCD18BD}"/>
              </a:ext>
            </a:extLst>
          </p:cNvPr>
          <p:cNvGrpSpPr/>
          <p:nvPr/>
        </p:nvGrpSpPr>
        <p:grpSpPr>
          <a:xfrm rot="6553169">
            <a:off x="6031368" y="-2808162"/>
            <a:ext cx="4185464" cy="4296499"/>
            <a:chOff x="-1538088" y="1227010"/>
            <a:chExt cx="4185307" cy="4296337"/>
          </a:xfrm>
        </p:grpSpPr>
        <p:grpSp>
          <p:nvGrpSpPr>
            <p:cNvPr id="1377" name="Google Shape;963;p36">
              <a:extLst>
                <a:ext uri="{FF2B5EF4-FFF2-40B4-BE49-F238E27FC236}">
                  <a16:creationId xmlns:a16="http://schemas.microsoft.com/office/drawing/2014/main" id="{D70A1C32-EEE2-903D-F52B-7D5CCE124439}"/>
                </a:ext>
              </a:extLst>
            </p:cNvPr>
            <p:cNvGrpSpPr/>
            <p:nvPr/>
          </p:nvGrpSpPr>
          <p:grpSpPr>
            <a:xfrm rot="-5982353">
              <a:off x="-410531" y="2387823"/>
              <a:ext cx="2994029" cy="2654707"/>
              <a:chOff x="-161012" y="1953813"/>
              <a:chExt cx="1115502" cy="989079"/>
            </a:xfrm>
          </p:grpSpPr>
          <p:sp>
            <p:nvSpPr>
              <p:cNvPr id="1397" name="Google Shape;964;p36">
                <a:extLst>
                  <a:ext uri="{FF2B5EF4-FFF2-40B4-BE49-F238E27FC236}">
                    <a16:creationId xmlns:a16="http://schemas.microsoft.com/office/drawing/2014/main" id="{A75ED984-9590-B7FC-26C9-4D4E5EDC4B7C}"/>
                  </a:ext>
                </a:extLst>
              </p:cNvPr>
              <p:cNvSpPr/>
              <p:nvPr/>
            </p:nvSpPr>
            <p:spPr>
              <a:xfrm>
                <a:off x="-161012" y="1975133"/>
                <a:ext cx="1115502" cy="963030"/>
              </a:xfrm>
              <a:custGeom>
                <a:avLst/>
                <a:gdLst/>
                <a:ahLst/>
                <a:cxnLst/>
                <a:rect l="l" t="t" r="r" b="b"/>
                <a:pathLst>
                  <a:path w="14859" h="12828" extrusionOk="0">
                    <a:moveTo>
                      <a:pt x="2820" y="1"/>
                    </a:moveTo>
                    <a:cubicBezTo>
                      <a:pt x="2392" y="1"/>
                      <a:pt x="1962" y="24"/>
                      <a:pt x="1530" y="70"/>
                    </a:cubicBezTo>
                    <a:cubicBezTo>
                      <a:pt x="570" y="215"/>
                      <a:pt x="100" y="1156"/>
                      <a:pt x="0" y="2035"/>
                    </a:cubicBezTo>
                    <a:lnTo>
                      <a:pt x="1342" y="1900"/>
                    </a:lnTo>
                    <a:lnTo>
                      <a:pt x="1342" y="1900"/>
                    </a:lnTo>
                    <a:cubicBezTo>
                      <a:pt x="1344" y="1903"/>
                      <a:pt x="1346" y="1907"/>
                      <a:pt x="1347" y="1907"/>
                    </a:cubicBezTo>
                    <a:cubicBezTo>
                      <a:pt x="1348" y="1907"/>
                      <a:pt x="1349" y="1905"/>
                      <a:pt x="1349" y="1899"/>
                    </a:cubicBezTo>
                    <a:lnTo>
                      <a:pt x="1349" y="1899"/>
                    </a:lnTo>
                    <a:lnTo>
                      <a:pt x="1342" y="1900"/>
                    </a:lnTo>
                    <a:lnTo>
                      <a:pt x="1342" y="1900"/>
                    </a:lnTo>
                    <a:cubicBezTo>
                      <a:pt x="1341" y="1896"/>
                      <a:pt x="1340" y="1893"/>
                      <a:pt x="1340" y="1890"/>
                    </a:cubicBezTo>
                    <a:cubicBezTo>
                      <a:pt x="1304" y="1826"/>
                      <a:pt x="1286" y="1754"/>
                      <a:pt x="1277" y="1691"/>
                    </a:cubicBezTo>
                    <a:cubicBezTo>
                      <a:pt x="1213" y="1356"/>
                      <a:pt x="1349" y="1003"/>
                      <a:pt x="1693" y="948"/>
                    </a:cubicBezTo>
                    <a:cubicBezTo>
                      <a:pt x="2166" y="892"/>
                      <a:pt x="2643" y="863"/>
                      <a:pt x="3119" y="863"/>
                    </a:cubicBezTo>
                    <a:cubicBezTo>
                      <a:pt x="4030" y="863"/>
                      <a:pt x="4939" y="970"/>
                      <a:pt x="5813" y="1202"/>
                    </a:cubicBezTo>
                    <a:cubicBezTo>
                      <a:pt x="6637" y="1419"/>
                      <a:pt x="7506" y="1700"/>
                      <a:pt x="8131" y="2288"/>
                    </a:cubicBezTo>
                    <a:cubicBezTo>
                      <a:pt x="8366" y="2515"/>
                      <a:pt x="8511" y="2786"/>
                      <a:pt x="8466" y="3103"/>
                    </a:cubicBezTo>
                    <a:cubicBezTo>
                      <a:pt x="8412" y="3827"/>
                      <a:pt x="8484" y="4543"/>
                      <a:pt x="8593" y="5249"/>
                    </a:cubicBezTo>
                    <a:cubicBezTo>
                      <a:pt x="8602" y="5312"/>
                      <a:pt x="8629" y="5430"/>
                      <a:pt x="8656" y="5503"/>
                    </a:cubicBezTo>
                    <a:cubicBezTo>
                      <a:pt x="8765" y="5729"/>
                      <a:pt x="8919" y="5865"/>
                      <a:pt x="9091" y="6001"/>
                    </a:cubicBezTo>
                    <a:cubicBezTo>
                      <a:pt x="9317" y="6182"/>
                      <a:pt x="9534" y="6363"/>
                      <a:pt x="9752" y="6553"/>
                    </a:cubicBezTo>
                    <a:cubicBezTo>
                      <a:pt x="10404" y="7141"/>
                      <a:pt x="11119" y="7739"/>
                      <a:pt x="11563" y="8491"/>
                    </a:cubicBezTo>
                    <a:cubicBezTo>
                      <a:pt x="11762" y="8880"/>
                      <a:pt x="11925" y="9314"/>
                      <a:pt x="12079" y="9749"/>
                    </a:cubicBezTo>
                    <a:cubicBezTo>
                      <a:pt x="12242" y="10175"/>
                      <a:pt x="12405" y="10627"/>
                      <a:pt x="12649" y="11053"/>
                    </a:cubicBezTo>
                    <a:cubicBezTo>
                      <a:pt x="12885" y="11478"/>
                      <a:pt x="13283" y="11804"/>
                      <a:pt x="13672" y="12085"/>
                    </a:cubicBezTo>
                    <a:cubicBezTo>
                      <a:pt x="14044" y="12357"/>
                      <a:pt x="14442" y="12610"/>
                      <a:pt x="14858" y="12828"/>
                    </a:cubicBezTo>
                    <a:cubicBezTo>
                      <a:pt x="14523" y="12502"/>
                      <a:pt x="14179" y="12185"/>
                      <a:pt x="13853" y="11868"/>
                    </a:cubicBezTo>
                    <a:cubicBezTo>
                      <a:pt x="13536" y="11551"/>
                      <a:pt x="13211" y="11261"/>
                      <a:pt x="13011" y="10854"/>
                    </a:cubicBezTo>
                    <a:cubicBezTo>
                      <a:pt x="12604" y="10039"/>
                      <a:pt x="12450" y="9106"/>
                      <a:pt x="12042" y="8255"/>
                    </a:cubicBezTo>
                    <a:cubicBezTo>
                      <a:pt x="11581" y="7395"/>
                      <a:pt x="10847" y="6743"/>
                      <a:pt x="10150" y="6100"/>
                    </a:cubicBezTo>
                    <a:cubicBezTo>
                      <a:pt x="9933" y="5901"/>
                      <a:pt x="9706" y="5711"/>
                      <a:pt x="9489" y="5521"/>
                    </a:cubicBezTo>
                    <a:cubicBezTo>
                      <a:pt x="9399" y="5457"/>
                      <a:pt x="9272" y="5340"/>
                      <a:pt x="9236" y="5249"/>
                    </a:cubicBezTo>
                    <a:cubicBezTo>
                      <a:pt x="9163" y="4860"/>
                      <a:pt x="9136" y="4389"/>
                      <a:pt x="9118" y="3981"/>
                    </a:cubicBezTo>
                    <a:cubicBezTo>
                      <a:pt x="9109" y="3710"/>
                      <a:pt x="9109" y="3429"/>
                      <a:pt x="9136" y="3157"/>
                    </a:cubicBezTo>
                    <a:cubicBezTo>
                      <a:pt x="9163" y="2940"/>
                      <a:pt x="9154" y="2714"/>
                      <a:pt x="9082" y="2506"/>
                    </a:cubicBezTo>
                    <a:cubicBezTo>
                      <a:pt x="8557" y="1120"/>
                      <a:pt x="6583" y="595"/>
                      <a:pt x="5324" y="269"/>
                    </a:cubicBezTo>
                    <a:cubicBezTo>
                      <a:pt x="4491" y="89"/>
                      <a:pt x="3658" y="1"/>
                      <a:pt x="2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965;p36">
                <a:extLst>
                  <a:ext uri="{FF2B5EF4-FFF2-40B4-BE49-F238E27FC236}">
                    <a16:creationId xmlns:a16="http://schemas.microsoft.com/office/drawing/2014/main" id="{4FC63D74-19AE-D596-7964-259C81B3F5CA}"/>
                  </a:ext>
                </a:extLst>
              </p:cNvPr>
              <p:cNvSpPr/>
              <p:nvPr/>
            </p:nvSpPr>
            <p:spPr>
              <a:xfrm>
                <a:off x="525525" y="2271969"/>
                <a:ext cx="177471" cy="155700"/>
              </a:xfrm>
              <a:custGeom>
                <a:avLst/>
                <a:gdLst/>
                <a:ahLst/>
                <a:cxnLst/>
                <a:rect l="l" t="t" r="r" b="b"/>
                <a:pathLst>
                  <a:path w="2364" h="2074" extrusionOk="0">
                    <a:moveTo>
                      <a:pt x="2363" y="0"/>
                    </a:moveTo>
                    <a:cubicBezTo>
                      <a:pt x="1920" y="0"/>
                      <a:pt x="1603" y="426"/>
                      <a:pt x="1394" y="779"/>
                    </a:cubicBezTo>
                    <a:cubicBezTo>
                      <a:pt x="1228" y="1182"/>
                      <a:pt x="1007" y="1644"/>
                      <a:pt x="627" y="1644"/>
                    </a:cubicBezTo>
                    <a:cubicBezTo>
                      <a:pt x="512" y="1644"/>
                      <a:pt x="383" y="1602"/>
                      <a:pt x="235" y="1503"/>
                    </a:cubicBezTo>
                    <a:lnTo>
                      <a:pt x="0" y="1875"/>
                    </a:lnTo>
                    <a:cubicBezTo>
                      <a:pt x="211" y="2011"/>
                      <a:pt x="417" y="2074"/>
                      <a:pt x="611" y="2074"/>
                    </a:cubicBezTo>
                    <a:cubicBezTo>
                      <a:pt x="1032" y="2074"/>
                      <a:pt x="1392" y="1778"/>
                      <a:pt x="1603" y="1313"/>
                    </a:cubicBezTo>
                    <a:cubicBezTo>
                      <a:pt x="1847" y="869"/>
                      <a:pt x="1802" y="199"/>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966;p36">
                <a:extLst>
                  <a:ext uri="{FF2B5EF4-FFF2-40B4-BE49-F238E27FC236}">
                    <a16:creationId xmlns:a16="http://schemas.microsoft.com/office/drawing/2014/main" id="{AD2FA08A-B311-4BAE-E986-83732AFE9FED}"/>
                  </a:ext>
                </a:extLst>
              </p:cNvPr>
              <p:cNvSpPr/>
              <p:nvPr/>
            </p:nvSpPr>
            <p:spPr>
              <a:xfrm>
                <a:off x="488139" y="2193819"/>
                <a:ext cx="195789" cy="124395"/>
              </a:xfrm>
              <a:custGeom>
                <a:avLst/>
                <a:gdLst/>
                <a:ahLst/>
                <a:cxnLst/>
                <a:rect l="l" t="t" r="r" b="b"/>
                <a:pathLst>
                  <a:path w="2608" h="1657" extrusionOk="0">
                    <a:moveTo>
                      <a:pt x="2608" y="0"/>
                    </a:moveTo>
                    <a:lnTo>
                      <a:pt x="2608" y="0"/>
                    </a:lnTo>
                    <a:cubicBezTo>
                      <a:pt x="2327" y="63"/>
                      <a:pt x="2028" y="181"/>
                      <a:pt x="1892" y="462"/>
                    </a:cubicBezTo>
                    <a:cubicBezTo>
                      <a:pt x="1829" y="598"/>
                      <a:pt x="1784" y="733"/>
                      <a:pt x="1729" y="860"/>
                    </a:cubicBezTo>
                    <a:cubicBezTo>
                      <a:pt x="1639" y="1059"/>
                      <a:pt x="1503" y="1358"/>
                      <a:pt x="1277" y="1367"/>
                    </a:cubicBezTo>
                    <a:cubicBezTo>
                      <a:pt x="924" y="1295"/>
                      <a:pt x="570" y="1050"/>
                      <a:pt x="317" y="806"/>
                    </a:cubicBezTo>
                    <a:lnTo>
                      <a:pt x="0" y="1114"/>
                    </a:lnTo>
                    <a:cubicBezTo>
                      <a:pt x="254" y="1322"/>
                      <a:pt x="525" y="1458"/>
                      <a:pt x="815" y="1566"/>
                    </a:cubicBezTo>
                    <a:cubicBezTo>
                      <a:pt x="951" y="1622"/>
                      <a:pt x="1088" y="1656"/>
                      <a:pt x="1217" y="1656"/>
                    </a:cubicBezTo>
                    <a:cubicBezTo>
                      <a:pt x="1422" y="1656"/>
                      <a:pt x="1607" y="1569"/>
                      <a:pt x="1729" y="1340"/>
                    </a:cubicBezTo>
                    <a:cubicBezTo>
                      <a:pt x="2055" y="724"/>
                      <a:pt x="1820" y="272"/>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967;p36">
                <a:extLst>
                  <a:ext uri="{FF2B5EF4-FFF2-40B4-BE49-F238E27FC236}">
                    <a16:creationId xmlns:a16="http://schemas.microsoft.com/office/drawing/2014/main" id="{0F47F9BE-ACBA-72B1-9D71-45952C570CF8}"/>
                  </a:ext>
                </a:extLst>
              </p:cNvPr>
              <p:cNvSpPr/>
              <p:nvPr/>
            </p:nvSpPr>
            <p:spPr>
              <a:xfrm>
                <a:off x="600972" y="2139391"/>
                <a:ext cx="29278" cy="123795"/>
              </a:xfrm>
              <a:custGeom>
                <a:avLst/>
                <a:gdLst/>
                <a:ahLst/>
                <a:cxnLst/>
                <a:rect l="l" t="t" r="r" b="b"/>
                <a:pathLst>
                  <a:path w="390" h="1649" extrusionOk="0">
                    <a:moveTo>
                      <a:pt x="299" y="1"/>
                    </a:moveTo>
                    <a:cubicBezTo>
                      <a:pt x="100" y="200"/>
                      <a:pt x="0" y="544"/>
                      <a:pt x="118" y="816"/>
                    </a:cubicBezTo>
                    <a:cubicBezTo>
                      <a:pt x="199" y="1078"/>
                      <a:pt x="208" y="1377"/>
                      <a:pt x="217" y="1649"/>
                    </a:cubicBezTo>
                    <a:lnTo>
                      <a:pt x="389" y="1639"/>
                    </a:lnTo>
                    <a:cubicBezTo>
                      <a:pt x="344" y="1350"/>
                      <a:pt x="308" y="1060"/>
                      <a:pt x="199" y="779"/>
                    </a:cubicBezTo>
                    <a:cubicBezTo>
                      <a:pt x="54" y="535"/>
                      <a:pt x="127" y="209"/>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968;p36">
                <a:extLst>
                  <a:ext uri="{FF2B5EF4-FFF2-40B4-BE49-F238E27FC236}">
                    <a16:creationId xmlns:a16="http://schemas.microsoft.com/office/drawing/2014/main" id="{649EFB59-5131-13EA-F74F-0C8DF2F74078}"/>
                  </a:ext>
                </a:extLst>
              </p:cNvPr>
              <p:cNvSpPr/>
              <p:nvPr/>
            </p:nvSpPr>
            <p:spPr>
              <a:xfrm>
                <a:off x="584607" y="2435101"/>
                <a:ext cx="172066" cy="361024"/>
              </a:xfrm>
              <a:custGeom>
                <a:avLst/>
                <a:gdLst/>
                <a:ahLst/>
                <a:cxnLst/>
                <a:rect l="l" t="t" r="r" b="b"/>
                <a:pathLst>
                  <a:path w="2292" h="4809" extrusionOk="0">
                    <a:moveTo>
                      <a:pt x="82" y="0"/>
                    </a:moveTo>
                    <a:lnTo>
                      <a:pt x="1" y="200"/>
                    </a:lnTo>
                    <a:cubicBezTo>
                      <a:pt x="2156" y="1295"/>
                      <a:pt x="1712" y="2083"/>
                      <a:pt x="2020" y="4147"/>
                    </a:cubicBezTo>
                    <a:cubicBezTo>
                      <a:pt x="2074" y="4374"/>
                      <a:pt x="2110" y="4645"/>
                      <a:pt x="2292" y="4808"/>
                    </a:cubicBezTo>
                    <a:cubicBezTo>
                      <a:pt x="2174" y="4600"/>
                      <a:pt x="2192" y="4356"/>
                      <a:pt x="2174" y="4129"/>
                    </a:cubicBezTo>
                    <a:lnTo>
                      <a:pt x="2156" y="3432"/>
                    </a:lnTo>
                    <a:cubicBezTo>
                      <a:pt x="2101" y="2735"/>
                      <a:pt x="2138" y="1956"/>
                      <a:pt x="1785" y="1322"/>
                    </a:cubicBezTo>
                    <a:cubicBezTo>
                      <a:pt x="1386" y="688"/>
                      <a:pt x="752" y="290"/>
                      <a:pt x="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969;p36">
                <a:extLst>
                  <a:ext uri="{FF2B5EF4-FFF2-40B4-BE49-F238E27FC236}">
                    <a16:creationId xmlns:a16="http://schemas.microsoft.com/office/drawing/2014/main" id="{7D606E76-BEA0-6158-52F8-090FA4CD93A3}"/>
                  </a:ext>
                </a:extLst>
              </p:cNvPr>
              <p:cNvSpPr/>
              <p:nvPr/>
            </p:nvSpPr>
            <p:spPr>
              <a:xfrm>
                <a:off x="263147" y="1992475"/>
                <a:ext cx="382044" cy="63361"/>
              </a:xfrm>
              <a:custGeom>
                <a:avLst/>
                <a:gdLst/>
                <a:ahLst/>
                <a:cxnLst/>
                <a:rect l="l" t="t" r="r" b="b"/>
                <a:pathLst>
                  <a:path w="5089" h="844" extrusionOk="0">
                    <a:moveTo>
                      <a:pt x="2623" y="1"/>
                    </a:moveTo>
                    <a:cubicBezTo>
                      <a:pt x="1719" y="1"/>
                      <a:pt x="801" y="244"/>
                      <a:pt x="0" y="654"/>
                    </a:cubicBezTo>
                    <a:lnTo>
                      <a:pt x="118" y="844"/>
                    </a:lnTo>
                    <a:cubicBezTo>
                      <a:pt x="928" y="382"/>
                      <a:pt x="1883" y="104"/>
                      <a:pt x="2825" y="104"/>
                    </a:cubicBezTo>
                    <a:cubicBezTo>
                      <a:pt x="3619" y="104"/>
                      <a:pt x="4405" y="302"/>
                      <a:pt x="5089" y="753"/>
                    </a:cubicBezTo>
                    <a:cubicBezTo>
                      <a:pt x="4359" y="228"/>
                      <a:pt x="3497" y="1"/>
                      <a:pt x="2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970;p36">
                <a:extLst>
                  <a:ext uri="{FF2B5EF4-FFF2-40B4-BE49-F238E27FC236}">
                    <a16:creationId xmlns:a16="http://schemas.microsoft.com/office/drawing/2014/main" id="{FDF989FD-918E-3D80-ACAF-B19B18CEA868}"/>
                  </a:ext>
                </a:extLst>
              </p:cNvPr>
              <p:cNvSpPr/>
              <p:nvPr/>
            </p:nvSpPr>
            <p:spPr>
              <a:xfrm>
                <a:off x="467719" y="1953813"/>
                <a:ext cx="170039" cy="46320"/>
              </a:xfrm>
              <a:custGeom>
                <a:avLst/>
                <a:gdLst/>
                <a:ahLst/>
                <a:cxnLst/>
                <a:rect l="l" t="t" r="r" b="b"/>
                <a:pathLst>
                  <a:path w="2265" h="617" extrusionOk="0">
                    <a:moveTo>
                      <a:pt x="2264" y="1"/>
                    </a:moveTo>
                    <a:lnTo>
                      <a:pt x="2264" y="1"/>
                    </a:lnTo>
                    <a:cubicBezTo>
                      <a:pt x="2259" y="12"/>
                      <a:pt x="2254" y="24"/>
                      <a:pt x="2249" y="36"/>
                    </a:cubicBezTo>
                    <a:lnTo>
                      <a:pt x="2249" y="36"/>
                    </a:lnTo>
                    <a:cubicBezTo>
                      <a:pt x="2254" y="25"/>
                      <a:pt x="2259" y="13"/>
                      <a:pt x="2264" y="1"/>
                    </a:cubicBezTo>
                    <a:close/>
                    <a:moveTo>
                      <a:pt x="2249" y="36"/>
                    </a:moveTo>
                    <a:lnTo>
                      <a:pt x="2249" y="36"/>
                    </a:lnTo>
                    <a:cubicBezTo>
                      <a:pt x="2159" y="220"/>
                      <a:pt x="1963" y="238"/>
                      <a:pt x="1775" y="263"/>
                    </a:cubicBezTo>
                    <a:cubicBezTo>
                      <a:pt x="1187" y="381"/>
                      <a:pt x="589" y="435"/>
                      <a:pt x="0" y="508"/>
                    </a:cubicBezTo>
                    <a:lnTo>
                      <a:pt x="9" y="616"/>
                    </a:lnTo>
                    <a:cubicBezTo>
                      <a:pt x="698" y="499"/>
                      <a:pt x="1404" y="426"/>
                      <a:pt x="2074" y="218"/>
                    </a:cubicBezTo>
                    <a:cubicBezTo>
                      <a:pt x="2161" y="187"/>
                      <a:pt x="2213" y="114"/>
                      <a:pt x="2249" y="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971;p36">
                <a:extLst>
                  <a:ext uri="{FF2B5EF4-FFF2-40B4-BE49-F238E27FC236}">
                    <a16:creationId xmlns:a16="http://schemas.microsoft.com/office/drawing/2014/main" id="{C002218F-D147-E7C7-12C7-9ADB82FA66C1}"/>
                  </a:ext>
                </a:extLst>
              </p:cNvPr>
              <p:cNvSpPr/>
              <p:nvPr/>
            </p:nvSpPr>
            <p:spPr>
              <a:xfrm>
                <a:off x="689333" y="2487427"/>
                <a:ext cx="114260" cy="78226"/>
              </a:xfrm>
              <a:custGeom>
                <a:avLst/>
                <a:gdLst/>
                <a:ahLst/>
                <a:cxnLst/>
                <a:rect l="l" t="t" r="r" b="b"/>
                <a:pathLst>
                  <a:path w="1522" h="1042" extrusionOk="0">
                    <a:moveTo>
                      <a:pt x="1521" y="1"/>
                    </a:moveTo>
                    <a:cubicBezTo>
                      <a:pt x="1458" y="82"/>
                      <a:pt x="1449" y="191"/>
                      <a:pt x="1440" y="290"/>
                    </a:cubicBezTo>
                    <a:cubicBezTo>
                      <a:pt x="1459" y="767"/>
                      <a:pt x="1303" y="934"/>
                      <a:pt x="1081" y="934"/>
                    </a:cubicBezTo>
                    <a:cubicBezTo>
                      <a:pt x="789" y="934"/>
                      <a:pt x="381" y="646"/>
                      <a:pt x="109" y="399"/>
                    </a:cubicBezTo>
                    <a:lnTo>
                      <a:pt x="0" y="517"/>
                    </a:lnTo>
                    <a:cubicBezTo>
                      <a:pt x="317" y="770"/>
                      <a:pt x="661" y="1042"/>
                      <a:pt x="1105" y="1042"/>
                    </a:cubicBezTo>
                    <a:cubicBezTo>
                      <a:pt x="1349" y="1033"/>
                      <a:pt x="1512" y="834"/>
                      <a:pt x="1485" y="589"/>
                    </a:cubicBezTo>
                    <a:cubicBezTo>
                      <a:pt x="1494" y="390"/>
                      <a:pt x="1431" y="182"/>
                      <a:pt x="1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972;p36">
                <a:extLst>
                  <a:ext uri="{FF2B5EF4-FFF2-40B4-BE49-F238E27FC236}">
                    <a16:creationId xmlns:a16="http://schemas.microsoft.com/office/drawing/2014/main" id="{D2DC8D04-0402-2747-A247-CBDD07D874CB}"/>
                  </a:ext>
                </a:extLst>
              </p:cNvPr>
              <p:cNvSpPr/>
              <p:nvPr/>
            </p:nvSpPr>
            <p:spPr>
              <a:xfrm>
                <a:off x="234544" y="2019125"/>
                <a:ext cx="250217" cy="819792"/>
              </a:xfrm>
              <a:custGeom>
                <a:avLst/>
                <a:gdLst/>
                <a:ahLst/>
                <a:cxnLst/>
                <a:rect l="l" t="t" r="r" b="b"/>
                <a:pathLst>
                  <a:path w="3333" h="10920" extrusionOk="0">
                    <a:moveTo>
                      <a:pt x="245" y="0"/>
                    </a:moveTo>
                    <a:lnTo>
                      <a:pt x="1" y="371"/>
                    </a:lnTo>
                    <a:cubicBezTo>
                      <a:pt x="716" y="942"/>
                      <a:pt x="1205" y="1757"/>
                      <a:pt x="1558" y="2590"/>
                    </a:cubicBezTo>
                    <a:cubicBezTo>
                      <a:pt x="2228" y="4174"/>
                      <a:pt x="2337" y="5922"/>
                      <a:pt x="2264" y="7624"/>
                    </a:cubicBezTo>
                    <a:cubicBezTo>
                      <a:pt x="2273" y="8058"/>
                      <a:pt x="2346" y="8502"/>
                      <a:pt x="2482" y="8919"/>
                    </a:cubicBezTo>
                    <a:cubicBezTo>
                      <a:pt x="2699" y="9616"/>
                      <a:pt x="3097" y="10232"/>
                      <a:pt x="3333" y="10920"/>
                    </a:cubicBezTo>
                    <a:cubicBezTo>
                      <a:pt x="3306" y="9960"/>
                      <a:pt x="2817" y="9073"/>
                      <a:pt x="2753" y="8131"/>
                    </a:cubicBezTo>
                    <a:cubicBezTo>
                      <a:pt x="2717" y="7787"/>
                      <a:pt x="2726" y="7443"/>
                      <a:pt x="2753" y="7090"/>
                    </a:cubicBezTo>
                    <a:cubicBezTo>
                      <a:pt x="2907" y="4582"/>
                      <a:pt x="2382" y="1594"/>
                      <a:pt x="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973;p36">
                <a:extLst>
                  <a:ext uri="{FF2B5EF4-FFF2-40B4-BE49-F238E27FC236}">
                    <a16:creationId xmlns:a16="http://schemas.microsoft.com/office/drawing/2014/main" id="{E85BCA54-5CCC-10CC-F5D3-B18D899FD2C6}"/>
                  </a:ext>
                </a:extLst>
              </p:cNvPr>
              <p:cNvSpPr/>
              <p:nvPr/>
            </p:nvSpPr>
            <p:spPr>
              <a:xfrm>
                <a:off x="386791" y="2294416"/>
                <a:ext cx="136031" cy="326340"/>
              </a:xfrm>
              <a:custGeom>
                <a:avLst/>
                <a:gdLst/>
                <a:ahLst/>
                <a:cxnLst/>
                <a:rect l="l" t="t" r="r" b="b"/>
                <a:pathLst>
                  <a:path w="1812" h="4347" extrusionOk="0">
                    <a:moveTo>
                      <a:pt x="436" y="0"/>
                    </a:moveTo>
                    <a:lnTo>
                      <a:pt x="1" y="109"/>
                    </a:lnTo>
                    <a:cubicBezTo>
                      <a:pt x="354" y="1222"/>
                      <a:pt x="653" y="2345"/>
                      <a:pt x="1078" y="3432"/>
                    </a:cubicBezTo>
                    <a:cubicBezTo>
                      <a:pt x="1269" y="3785"/>
                      <a:pt x="1531" y="4084"/>
                      <a:pt x="1812" y="4346"/>
                    </a:cubicBezTo>
                    <a:cubicBezTo>
                      <a:pt x="1567" y="4047"/>
                      <a:pt x="1350" y="3721"/>
                      <a:pt x="1214" y="3377"/>
                    </a:cubicBezTo>
                    <a:cubicBezTo>
                      <a:pt x="1097" y="3015"/>
                      <a:pt x="1015" y="2626"/>
                      <a:pt x="924" y="2264"/>
                    </a:cubicBezTo>
                    <a:cubicBezTo>
                      <a:pt x="752" y="1512"/>
                      <a:pt x="589" y="752"/>
                      <a:pt x="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974;p36">
                <a:extLst>
                  <a:ext uri="{FF2B5EF4-FFF2-40B4-BE49-F238E27FC236}">
                    <a16:creationId xmlns:a16="http://schemas.microsoft.com/office/drawing/2014/main" id="{871A2346-2743-08F0-D979-4961CECF56C6}"/>
                  </a:ext>
                </a:extLst>
              </p:cNvPr>
              <p:cNvSpPr/>
              <p:nvPr/>
            </p:nvSpPr>
            <p:spPr>
              <a:xfrm>
                <a:off x="299782" y="2112891"/>
                <a:ext cx="76274" cy="339253"/>
              </a:xfrm>
              <a:custGeom>
                <a:avLst/>
                <a:gdLst/>
                <a:ahLst/>
                <a:cxnLst/>
                <a:rect l="l" t="t" r="r" b="b"/>
                <a:pathLst>
                  <a:path w="1016" h="4519" extrusionOk="0">
                    <a:moveTo>
                      <a:pt x="463" y="1"/>
                    </a:moveTo>
                    <a:lnTo>
                      <a:pt x="37" y="145"/>
                    </a:lnTo>
                    <a:cubicBezTo>
                      <a:pt x="327" y="870"/>
                      <a:pt x="590" y="1621"/>
                      <a:pt x="743" y="2391"/>
                    </a:cubicBezTo>
                    <a:cubicBezTo>
                      <a:pt x="771" y="2581"/>
                      <a:pt x="798" y="2780"/>
                      <a:pt x="789" y="2970"/>
                    </a:cubicBezTo>
                    <a:cubicBezTo>
                      <a:pt x="780" y="3151"/>
                      <a:pt x="689" y="3342"/>
                      <a:pt x="635" y="3523"/>
                    </a:cubicBezTo>
                    <a:cubicBezTo>
                      <a:pt x="499" y="3894"/>
                      <a:pt x="291" y="4238"/>
                      <a:pt x="1" y="4519"/>
                    </a:cubicBezTo>
                    <a:cubicBezTo>
                      <a:pt x="472" y="4129"/>
                      <a:pt x="771" y="3568"/>
                      <a:pt x="934" y="2988"/>
                    </a:cubicBezTo>
                    <a:cubicBezTo>
                      <a:pt x="1015" y="2373"/>
                      <a:pt x="870" y="1766"/>
                      <a:pt x="752" y="1169"/>
                    </a:cubicBezTo>
                    <a:cubicBezTo>
                      <a:pt x="671" y="779"/>
                      <a:pt x="571" y="390"/>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975;p36">
                <a:extLst>
                  <a:ext uri="{FF2B5EF4-FFF2-40B4-BE49-F238E27FC236}">
                    <a16:creationId xmlns:a16="http://schemas.microsoft.com/office/drawing/2014/main" id="{A6862D47-C24E-8D0C-4941-E9B4B2AD85F2}"/>
                  </a:ext>
                </a:extLst>
              </p:cNvPr>
              <p:cNvSpPr/>
              <p:nvPr/>
            </p:nvSpPr>
            <p:spPr>
              <a:xfrm>
                <a:off x="394974" y="2504393"/>
                <a:ext cx="101348" cy="438498"/>
              </a:xfrm>
              <a:custGeom>
                <a:avLst/>
                <a:gdLst/>
                <a:ahLst/>
                <a:cxnLst/>
                <a:rect l="l" t="t" r="r" b="b"/>
                <a:pathLst>
                  <a:path w="1350" h="5841" extrusionOk="0">
                    <a:moveTo>
                      <a:pt x="182" y="1"/>
                    </a:moveTo>
                    <a:cubicBezTo>
                      <a:pt x="118" y="517"/>
                      <a:pt x="73" y="1024"/>
                      <a:pt x="55" y="1531"/>
                    </a:cubicBezTo>
                    <a:cubicBezTo>
                      <a:pt x="37" y="2283"/>
                      <a:pt x="1" y="3097"/>
                      <a:pt x="317" y="3804"/>
                    </a:cubicBezTo>
                    <a:cubicBezTo>
                      <a:pt x="643" y="4492"/>
                      <a:pt x="1015" y="5153"/>
                      <a:pt x="1350" y="5841"/>
                    </a:cubicBezTo>
                    <a:cubicBezTo>
                      <a:pt x="1051" y="5144"/>
                      <a:pt x="716" y="4456"/>
                      <a:pt x="426" y="3758"/>
                    </a:cubicBezTo>
                    <a:cubicBezTo>
                      <a:pt x="145" y="3061"/>
                      <a:pt x="200" y="2283"/>
                      <a:pt x="236" y="1540"/>
                    </a:cubicBezTo>
                    <a:cubicBezTo>
                      <a:pt x="263" y="1033"/>
                      <a:pt x="327" y="535"/>
                      <a:pt x="399" y="37"/>
                    </a:cubicBezTo>
                    <a:lnTo>
                      <a:pt x="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976;p36">
              <a:extLst>
                <a:ext uri="{FF2B5EF4-FFF2-40B4-BE49-F238E27FC236}">
                  <a16:creationId xmlns:a16="http://schemas.microsoft.com/office/drawing/2014/main" id="{AF2A5F45-343D-2B69-462D-2C5A8CD0249C}"/>
                </a:ext>
              </a:extLst>
            </p:cNvPr>
            <p:cNvGrpSpPr/>
            <p:nvPr/>
          </p:nvGrpSpPr>
          <p:grpSpPr>
            <a:xfrm>
              <a:off x="-1538088" y="1227010"/>
              <a:ext cx="3972745" cy="4296337"/>
              <a:chOff x="-1538088" y="1227010"/>
              <a:chExt cx="3972745" cy="4296337"/>
            </a:xfrm>
          </p:grpSpPr>
          <p:sp>
            <p:nvSpPr>
              <p:cNvPr id="1379" name="Google Shape;977;p36">
                <a:extLst>
                  <a:ext uri="{FF2B5EF4-FFF2-40B4-BE49-F238E27FC236}">
                    <a16:creationId xmlns:a16="http://schemas.microsoft.com/office/drawing/2014/main" id="{2A592997-1BB4-ED2E-5698-993EE7D6AD87}"/>
                  </a:ext>
                </a:extLst>
              </p:cNvPr>
              <p:cNvSpPr/>
              <p:nvPr/>
            </p:nvSpPr>
            <p:spPr>
              <a:xfrm rot="10800000">
                <a:off x="803708" y="1519497"/>
                <a:ext cx="232947" cy="453530"/>
              </a:xfrm>
              <a:custGeom>
                <a:avLst/>
                <a:gdLst/>
                <a:ahLst/>
                <a:cxnLst/>
                <a:rect l="l" t="t" r="r" b="b"/>
                <a:pathLst>
                  <a:path w="2600" h="5062" extrusionOk="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978;p36">
                <a:extLst>
                  <a:ext uri="{FF2B5EF4-FFF2-40B4-BE49-F238E27FC236}">
                    <a16:creationId xmlns:a16="http://schemas.microsoft.com/office/drawing/2014/main" id="{DC740A7E-6519-A6BB-404B-FFC34DBF25DA}"/>
                  </a:ext>
                </a:extLst>
              </p:cNvPr>
              <p:cNvGrpSpPr/>
              <p:nvPr/>
            </p:nvGrpSpPr>
            <p:grpSpPr>
              <a:xfrm>
                <a:off x="-1538088" y="1227010"/>
                <a:ext cx="3972745" cy="4296337"/>
                <a:chOff x="-2114988" y="955960"/>
                <a:chExt cx="3972745" cy="4296337"/>
              </a:xfrm>
            </p:grpSpPr>
            <p:sp>
              <p:nvSpPr>
                <p:cNvPr id="1381" name="Google Shape;979;p36">
                  <a:extLst>
                    <a:ext uri="{FF2B5EF4-FFF2-40B4-BE49-F238E27FC236}">
                      <a16:creationId xmlns:a16="http://schemas.microsoft.com/office/drawing/2014/main" id="{5CE78922-0D14-AC9E-3506-726B97C4C460}"/>
                    </a:ext>
                  </a:extLst>
                </p:cNvPr>
                <p:cNvSpPr/>
                <p:nvPr/>
              </p:nvSpPr>
              <p:spPr>
                <a:xfrm rot="10800000">
                  <a:off x="-216300" y="955960"/>
                  <a:ext cx="831531" cy="4242771"/>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980;p36">
                  <a:extLst>
                    <a:ext uri="{FF2B5EF4-FFF2-40B4-BE49-F238E27FC236}">
                      <a16:creationId xmlns:a16="http://schemas.microsoft.com/office/drawing/2014/main" id="{3ABBD5BA-2A0A-EB27-B0E8-CCC4791C51BF}"/>
                    </a:ext>
                  </a:extLst>
                </p:cNvPr>
                <p:cNvSpPr/>
                <p:nvPr/>
              </p:nvSpPr>
              <p:spPr>
                <a:xfrm rot="-7796808">
                  <a:off x="466652" y="3923501"/>
                  <a:ext cx="855723" cy="1218922"/>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981;p36">
                  <a:extLst>
                    <a:ext uri="{FF2B5EF4-FFF2-40B4-BE49-F238E27FC236}">
                      <a16:creationId xmlns:a16="http://schemas.microsoft.com/office/drawing/2014/main" id="{40D7CEEB-18C2-6FB3-A83A-E04EEF8EC030}"/>
                    </a:ext>
                  </a:extLst>
                </p:cNvPr>
                <p:cNvSpPr/>
                <p:nvPr/>
              </p:nvSpPr>
              <p:spPr>
                <a:xfrm rot="9779732">
                  <a:off x="209834" y="4077625"/>
                  <a:ext cx="858134" cy="613568"/>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982;p36">
                  <a:extLst>
                    <a:ext uri="{FF2B5EF4-FFF2-40B4-BE49-F238E27FC236}">
                      <a16:creationId xmlns:a16="http://schemas.microsoft.com/office/drawing/2014/main" id="{BD15833E-725A-DD4B-9F02-C3283E1DFE87}"/>
                    </a:ext>
                  </a:extLst>
                </p:cNvPr>
                <p:cNvSpPr/>
                <p:nvPr/>
              </p:nvSpPr>
              <p:spPr>
                <a:xfrm rot="9674424">
                  <a:off x="1086404" y="3743474"/>
                  <a:ext cx="405023" cy="429183"/>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983;p36">
                  <a:extLst>
                    <a:ext uri="{FF2B5EF4-FFF2-40B4-BE49-F238E27FC236}">
                      <a16:creationId xmlns:a16="http://schemas.microsoft.com/office/drawing/2014/main" id="{71ABF575-F375-9FE5-1133-0BBBBD1C38F5}"/>
                    </a:ext>
                  </a:extLst>
                </p:cNvPr>
                <p:cNvSpPr/>
                <p:nvPr/>
              </p:nvSpPr>
              <p:spPr>
                <a:xfrm rot="-3003192" flipH="1">
                  <a:off x="864331" y="2974478"/>
                  <a:ext cx="599804" cy="65658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984;p36">
                  <a:extLst>
                    <a:ext uri="{FF2B5EF4-FFF2-40B4-BE49-F238E27FC236}">
                      <a16:creationId xmlns:a16="http://schemas.microsoft.com/office/drawing/2014/main" id="{2CB75E2B-4B7F-97AB-5D95-73A867E91D28}"/>
                    </a:ext>
                  </a:extLst>
                </p:cNvPr>
                <p:cNvSpPr/>
                <p:nvPr/>
              </p:nvSpPr>
              <p:spPr>
                <a:xfrm rot="-8310535">
                  <a:off x="495184" y="1082940"/>
                  <a:ext cx="439826" cy="2329131"/>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985;p36">
                  <a:extLst>
                    <a:ext uri="{FF2B5EF4-FFF2-40B4-BE49-F238E27FC236}">
                      <a16:creationId xmlns:a16="http://schemas.microsoft.com/office/drawing/2014/main" id="{D38B2978-8744-FDE3-F87F-809D01BE9BCF}"/>
                    </a:ext>
                  </a:extLst>
                </p:cNvPr>
                <p:cNvSpPr/>
                <p:nvPr/>
              </p:nvSpPr>
              <p:spPr>
                <a:xfrm rot="-7042080">
                  <a:off x="445676" y="1742646"/>
                  <a:ext cx="538829" cy="2100393"/>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986;p36">
                  <a:extLst>
                    <a:ext uri="{FF2B5EF4-FFF2-40B4-BE49-F238E27FC236}">
                      <a16:creationId xmlns:a16="http://schemas.microsoft.com/office/drawing/2014/main" id="{AC025CBC-BC04-9349-2EFE-DBA0FCAC55EB}"/>
                    </a:ext>
                  </a:extLst>
                </p:cNvPr>
                <p:cNvSpPr/>
                <p:nvPr/>
              </p:nvSpPr>
              <p:spPr>
                <a:xfrm rot="10800000">
                  <a:off x="273208" y="1465341"/>
                  <a:ext cx="124268" cy="683162"/>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987;p36">
                  <a:extLst>
                    <a:ext uri="{FF2B5EF4-FFF2-40B4-BE49-F238E27FC236}">
                      <a16:creationId xmlns:a16="http://schemas.microsoft.com/office/drawing/2014/main" id="{575DB4D3-31EE-EC69-1881-8664FF43F0C4}"/>
                    </a:ext>
                  </a:extLst>
                </p:cNvPr>
                <p:cNvSpPr/>
                <p:nvPr/>
              </p:nvSpPr>
              <p:spPr>
                <a:xfrm rot="-7646939">
                  <a:off x="1013926" y="3706394"/>
                  <a:ext cx="167181" cy="126720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988;p36">
                  <a:extLst>
                    <a:ext uri="{FF2B5EF4-FFF2-40B4-BE49-F238E27FC236}">
                      <a16:creationId xmlns:a16="http://schemas.microsoft.com/office/drawing/2014/main" id="{E5D78A50-DDFF-7C89-F8C5-CA5332ED2792}"/>
                    </a:ext>
                  </a:extLst>
                </p:cNvPr>
                <p:cNvSpPr/>
                <p:nvPr/>
              </p:nvSpPr>
              <p:spPr>
                <a:xfrm rot="-10258675">
                  <a:off x="783218" y="1363958"/>
                  <a:ext cx="216733" cy="885925"/>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989;p36">
                  <a:extLst>
                    <a:ext uri="{FF2B5EF4-FFF2-40B4-BE49-F238E27FC236}">
                      <a16:creationId xmlns:a16="http://schemas.microsoft.com/office/drawing/2014/main" id="{01ECEE02-80D5-CC56-D475-01CD007C1027}"/>
                    </a:ext>
                  </a:extLst>
                </p:cNvPr>
                <p:cNvSpPr/>
                <p:nvPr/>
              </p:nvSpPr>
              <p:spPr>
                <a:xfrm rot="-6994632">
                  <a:off x="634851" y="2477048"/>
                  <a:ext cx="279177" cy="1367843"/>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990;p36">
                  <a:extLst>
                    <a:ext uri="{FF2B5EF4-FFF2-40B4-BE49-F238E27FC236}">
                      <a16:creationId xmlns:a16="http://schemas.microsoft.com/office/drawing/2014/main" id="{A02C8E46-B9FE-1325-A4C3-6C033AAD1458}"/>
                    </a:ext>
                  </a:extLst>
                </p:cNvPr>
                <p:cNvSpPr/>
                <p:nvPr/>
              </p:nvSpPr>
              <p:spPr>
                <a:xfrm rot="-7386445">
                  <a:off x="1432398" y="2824232"/>
                  <a:ext cx="229922" cy="591193"/>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991;p36">
                  <a:extLst>
                    <a:ext uri="{FF2B5EF4-FFF2-40B4-BE49-F238E27FC236}">
                      <a16:creationId xmlns:a16="http://schemas.microsoft.com/office/drawing/2014/main" id="{FB61AC82-02BE-8993-3DEE-51DB98E20C83}"/>
                    </a:ext>
                  </a:extLst>
                </p:cNvPr>
                <p:cNvSpPr/>
                <p:nvPr/>
              </p:nvSpPr>
              <p:spPr>
                <a:xfrm rot="-9513515">
                  <a:off x="94235" y="3006155"/>
                  <a:ext cx="784750" cy="105335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992;p36">
                  <a:extLst>
                    <a:ext uri="{FF2B5EF4-FFF2-40B4-BE49-F238E27FC236}">
                      <a16:creationId xmlns:a16="http://schemas.microsoft.com/office/drawing/2014/main" id="{8B6F9342-C380-F0AC-5AFE-4748538B8620}"/>
                    </a:ext>
                  </a:extLst>
                </p:cNvPr>
                <p:cNvSpPr/>
                <p:nvPr/>
              </p:nvSpPr>
              <p:spPr>
                <a:xfrm rot="-9513515">
                  <a:off x="193700" y="3627874"/>
                  <a:ext cx="406061" cy="587785"/>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993;p36">
                  <a:extLst>
                    <a:ext uri="{FF2B5EF4-FFF2-40B4-BE49-F238E27FC236}">
                      <a16:creationId xmlns:a16="http://schemas.microsoft.com/office/drawing/2014/main" id="{704D88A1-50B5-56E9-DFAF-A27CA30EF2A5}"/>
                    </a:ext>
                  </a:extLst>
                </p:cNvPr>
                <p:cNvSpPr/>
                <p:nvPr/>
              </p:nvSpPr>
              <p:spPr>
                <a:xfrm rot="-9513515">
                  <a:off x="714875" y="2585910"/>
                  <a:ext cx="476325" cy="618176"/>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994;p36">
                  <a:extLst>
                    <a:ext uri="{FF2B5EF4-FFF2-40B4-BE49-F238E27FC236}">
                      <a16:creationId xmlns:a16="http://schemas.microsoft.com/office/drawing/2014/main" id="{FDABE43D-6920-A9FF-114B-BA6BA44F2BF7}"/>
                    </a:ext>
                  </a:extLst>
                </p:cNvPr>
                <p:cNvSpPr/>
                <p:nvPr/>
              </p:nvSpPr>
              <p:spPr>
                <a:xfrm rot="-7638804">
                  <a:off x="-590276" y="933732"/>
                  <a:ext cx="805635" cy="4233080"/>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696307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grpSp>
        <p:nvGrpSpPr>
          <p:cNvPr id="784" name="Google Shape;784;p30"/>
          <p:cNvGrpSpPr/>
          <p:nvPr/>
        </p:nvGrpSpPr>
        <p:grpSpPr>
          <a:xfrm rot="9982711" flipH="1">
            <a:off x="391457" y="766939"/>
            <a:ext cx="487223" cy="2339738"/>
            <a:chOff x="5752725" y="2633175"/>
            <a:chExt cx="50300" cy="241550"/>
          </a:xfrm>
        </p:grpSpPr>
        <p:sp>
          <p:nvSpPr>
            <p:cNvPr id="785" name="Google Shape;785;p30"/>
            <p:cNvSpPr/>
            <p:nvPr/>
          </p:nvSpPr>
          <p:spPr>
            <a:xfrm>
              <a:off x="5755450" y="2633175"/>
              <a:ext cx="29900" cy="111750"/>
            </a:xfrm>
            <a:custGeom>
              <a:avLst/>
              <a:gdLst/>
              <a:ahLst/>
              <a:cxnLst/>
              <a:rect l="l" t="t" r="r" b="b"/>
              <a:pathLst>
                <a:path w="1196" h="4470" extrusionOk="0">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5763375" y="2673450"/>
              <a:ext cx="29450" cy="145125"/>
            </a:xfrm>
            <a:custGeom>
              <a:avLst/>
              <a:gdLst/>
              <a:ahLst/>
              <a:cxnLst/>
              <a:rect l="l" t="t" r="r" b="b"/>
              <a:pathLst>
                <a:path w="1178" h="5805" extrusionOk="0">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5763825" y="2689750"/>
              <a:ext cx="39200" cy="184975"/>
            </a:xfrm>
            <a:custGeom>
              <a:avLst/>
              <a:gdLst/>
              <a:ahLst/>
              <a:cxnLst/>
              <a:rect l="l" t="t" r="r" b="b"/>
              <a:pathLst>
                <a:path w="1568" h="7399" extrusionOk="0">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5752725" y="2710575"/>
              <a:ext cx="35125" cy="55075"/>
            </a:xfrm>
            <a:custGeom>
              <a:avLst/>
              <a:gdLst/>
              <a:ahLst/>
              <a:cxnLst/>
              <a:rect l="l" t="t" r="r" b="b"/>
              <a:pathLst>
                <a:path w="1405" h="2203" extrusionOk="0">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30"/>
          <p:cNvSpPr txBox="1">
            <a:spLocks noGrp="1"/>
          </p:cNvSpPr>
          <p:nvPr>
            <p:ph type="title"/>
          </p:nvPr>
        </p:nvSpPr>
        <p:spPr>
          <a:xfrm>
            <a:off x="4119275" y="2270200"/>
            <a:ext cx="39435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a:t>
            </a:r>
            <a:br>
              <a:rPr lang="en-US" dirty="0"/>
            </a:br>
            <a:r>
              <a:rPr lang="en-US" dirty="0"/>
              <a:t>STATEMENT</a:t>
            </a:r>
            <a:endParaRPr dirty="0"/>
          </a:p>
        </p:txBody>
      </p:sp>
      <p:sp>
        <p:nvSpPr>
          <p:cNvPr id="790" name="Google Shape;790;p30"/>
          <p:cNvSpPr txBox="1">
            <a:spLocks noGrp="1"/>
          </p:cNvSpPr>
          <p:nvPr>
            <p:ph type="title" idx="2"/>
          </p:nvPr>
        </p:nvSpPr>
        <p:spPr>
          <a:xfrm>
            <a:off x="4119275" y="1096400"/>
            <a:ext cx="1117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791" name="Google Shape;791;p30"/>
          <p:cNvPicPr preferRelativeResize="0">
            <a:picLocks noGrp="1"/>
          </p:cNvPicPr>
          <p:nvPr>
            <p:ph type="pic" idx="3"/>
          </p:nvPr>
        </p:nvPicPr>
        <p:blipFill>
          <a:blip r:embed="rId3"/>
          <a:srcRect l="3105" r="3105"/>
          <a:stretch/>
        </p:blipFill>
        <p:spPr>
          <a:xfrm>
            <a:off x="690975" y="649925"/>
            <a:ext cx="2870400" cy="3839100"/>
          </a:xfrm>
          <a:prstGeom prst="ellipse">
            <a:avLst/>
          </a:prstGeom>
        </p:spPr>
      </p:pic>
      <p:grpSp>
        <p:nvGrpSpPr>
          <p:cNvPr id="792" name="Google Shape;792;p30"/>
          <p:cNvGrpSpPr/>
          <p:nvPr/>
        </p:nvGrpSpPr>
        <p:grpSpPr>
          <a:xfrm>
            <a:off x="8062835" y="-602181"/>
            <a:ext cx="1191959" cy="5745705"/>
            <a:chOff x="8141600" y="-1326075"/>
            <a:chExt cx="1191959" cy="6206205"/>
          </a:xfrm>
        </p:grpSpPr>
        <p:sp>
          <p:nvSpPr>
            <p:cNvPr id="793" name="Google Shape;793;p30"/>
            <p:cNvSpPr/>
            <p:nvPr/>
          </p:nvSpPr>
          <p:spPr>
            <a:xfrm>
              <a:off x="8141600" y="-1326075"/>
              <a:ext cx="1191959" cy="6081803"/>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8232271" y="-342309"/>
              <a:ext cx="454771" cy="647801"/>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8219428" y="-691251"/>
              <a:ext cx="456055" cy="326084"/>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8224051" y="-376086"/>
              <a:ext cx="215249" cy="228092"/>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8350811" y="-77232"/>
              <a:ext cx="318763" cy="34894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8175248" y="1279877"/>
              <a:ext cx="630463" cy="3338666"/>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8161250" y="1497307"/>
              <a:ext cx="772378" cy="3010784"/>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8689221" y="1976347"/>
              <a:ext cx="178132" cy="979279"/>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8760243" y="244868"/>
              <a:ext cx="239650" cy="181651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8321786" y="4230018"/>
              <a:ext cx="333918" cy="650113"/>
            </a:xfrm>
            <a:custGeom>
              <a:avLst/>
              <a:gdLst/>
              <a:ahLst/>
              <a:cxnLst/>
              <a:rect l="l" t="t" r="r" b="b"/>
              <a:pathLst>
                <a:path w="2600" h="5062" extrusionOk="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8456636" y="3547418"/>
              <a:ext cx="310672" cy="1269916"/>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8834603" y="-544713"/>
              <a:ext cx="400188" cy="1960741"/>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8935805" y="-217862"/>
              <a:ext cx="189691" cy="487777"/>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8343876" y="887911"/>
              <a:ext cx="467614" cy="62763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8421832" y="791333"/>
              <a:ext cx="241962" cy="350229"/>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8316007" y="1472905"/>
              <a:ext cx="283830" cy="368337"/>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8141600" y="-1312205"/>
              <a:ext cx="1154843" cy="6067932"/>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31"/>
          <p:cNvSpPr txBox="1">
            <a:spLocks noGrp="1"/>
          </p:cNvSpPr>
          <p:nvPr>
            <p:ph type="title"/>
          </p:nvPr>
        </p:nvSpPr>
        <p:spPr>
          <a:xfrm>
            <a:off x="720000" y="1110188"/>
            <a:ext cx="6998156" cy="11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PROBLEM STATEMENT</a:t>
            </a:r>
            <a:endParaRPr dirty="0"/>
          </a:p>
        </p:txBody>
      </p:sp>
      <p:sp>
        <p:nvSpPr>
          <p:cNvPr id="815" name="Google Shape;815;p31"/>
          <p:cNvSpPr txBox="1">
            <a:spLocks noGrp="1"/>
          </p:cNvSpPr>
          <p:nvPr>
            <p:ph type="body" idx="1"/>
          </p:nvPr>
        </p:nvSpPr>
        <p:spPr>
          <a:xfrm>
            <a:off x="719999" y="2341213"/>
            <a:ext cx="7207383" cy="1692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1"/>
                </a:solidFill>
              </a:rPr>
              <a:t>Traditional methods of personal identification often face challenges in accuracy and security. Existing biometric authentication systems, such as fingerprint or iris scanning, may encounter issues like spoofing or inaccuracy. Moreover, these methods can be intrusive and require direct contact, raising hygiene concerns.</a:t>
            </a:r>
          </a:p>
          <a:p>
            <a:pPr marL="0" lvl="0" indent="0" algn="just" rtl="0">
              <a:spcBef>
                <a:spcPts val="0"/>
              </a:spcBef>
              <a:spcAft>
                <a:spcPts val="0"/>
              </a:spcAft>
              <a:buNone/>
            </a:pPr>
            <a:endParaRPr lang="en-US" dirty="0">
              <a:solidFill>
                <a:schemeClr val="dk1"/>
              </a:solidFill>
            </a:endParaRPr>
          </a:p>
          <a:p>
            <a:pPr marL="0" lvl="0" indent="0" algn="just" rtl="0">
              <a:spcBef>
                <a:spcPts val="0"/>
              </a:spcBef>
              <a:spcAft>
                <a:spcPts val="0"/>
              </a:spcAft>
              <a:buNone/>
            </a:pPr>
            <a:r>
              <a:rPr lang="en-US" dirty="0">
                <a:solidFill>
                  <a:schemeClr val="dk1"/>
                </a:solidFill>
              </a:rPr>
              <a:t>We propose leveraging finger vein patterns as a unique biometric identifier for personal identification purposes. Finger vein patterns offer distinctiveness even among identical twins, making them ideal for authentication.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grpSp>
        <p:nvGrpSpPr>
          <p:cNvPr id="784" name="Google Shape;784;p30"/>
          <p:cNvGrpSpPr/>
          <p:nvPr/>
        </p:nvGrpSpPr>
        <p:grpSpPr>
          <a:xfrm rot="9982711" flipH="1">
            <a:off x="391457" y="766939"/>
            <a:ext cx="487223" cy="2339738"/>
            <a:chOff x="5752725" y="2633175"/>
            <a:chExt cx="50300" cy="241550"/>
          </a:xfrm>
        </p:grpSpPr>
        <p:sp>
          <p:nvSpPr>
            <p:cNvPr id="785" name="Google Shape;785;p30"/>
            <p:cNvSpPr/>
            <p:nvPr/>
          </p:nvSpPr>
          <p:spPr>
            <a:xfrm>
              <a:off x="5755450" y="2633175"/>
              <a:ext cx="29900" cy="111750"/>
            </a:xfrm>
            <a:custGeom>
              <a:avLst/>
              <a:gdLst/>
              <a:ahLst/>
              <a:cxnLst/>
              <a:rect l="l" t="t" r="r" b="b"/>
              <a:pathLst>
                <a:path w="1196" h="4470" extrusionOk="0">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5763375" y="2673450"/>
              <a:ext cx="29450" cy="145125"/>
            </a:xfrm>
            <a:custGeom>
              <a:avLst/>
              <a:gdLst/>
              <a:ahLst/>
              <a:cxnLst/>
              <a:rect l="l" t="t" r="r" b="b"/>
              <a:pathLst>
                <a:path w="1178" h="5805" extrusionOk="0">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5763825" y="2689750"/>
              <a:ext cx="39200" cy="184975"/>
            </a:xfrm>
            <a:custGeom>
              <a:avLst/>
              <a:gdLst/>
              <a:ahLst/>
              <a:cxnLst/>
              <a:rect l="l" t="t" r="r" b="b"/>
              <a:pathLst>
                <a:path w="1568" h="7399" extrusionOk="0">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5752725" y="2710575"/>
              <a:ext cx="35125" cy="55075"/>
            </a:xfrm>
            <a:custGeom>
              <a:avLst/>
              <a:gdLst/>
              <a:ahLst/>
              <a:cxnLst/>
              <a:rect l="l" t="t" r="r" b="b"/>
              <a:pathLst>
                <a:path w="1405" h="2203" extrusionOk="0">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30"/>
          <p:cNvSpPr txBox="1">
            <a:spLocks noGrp="1"/>
          </p:cNvSpPr>
          <p:nvPr>
            <p:ph type="title"/>
          </p:nvPr>
        </p:nvSpPr>
        <p:spPr>
          <a:xfrm>
            <a:off x="4119275" y="2270200"/>
            <a:ext cx="39435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LITERATURE </a:t>
            </a:r>
            <a:br>
              <a:rPr lang="en-US" dirty="0"/>
            </a:br>
            <a:r>
              <a:rPr lang="en-US" dirty="0"/>
              <a:t>REVIEW &amp; GAP</a:t>
            </a:r>
            <a:br>
              <a:rPr lang="en-US" dirty="0"/>
            </a:br>
            <a:r>
              <a:rPr lang="en-US" dirty="0"/>
              <a:t>ANALYSIS</a:t>
            </a:r>
            <a:endParaRPr dirty="0"/>
          </a:p>
        </p:txBody>
      </p:sp>
      <p:sp>
        <p:nvSpPr>
          <p:cNvPr id="790" name="Google Shape;790;p30"/>
          <p:cNvSpPr txBox="1">
            <a:spLocks noGrp="1"/>
          </p:cNvSpPr>
          <p:nvPr>
            <p:ph type="title" idx="2"/>
          </p:nvPr>
        </p:nvSpPr>
        <p:spPr>
          <a:xfrm>
            <a:off x="4119275" y="1096400"/>
            <a:ext cx="1117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792" name="Google Shape;792;p30"/>
          <p:cNvGrpSpPr/>
          <p:nvPr/>
        </p:nvGrpSpPr>
        <p:grpSpPr>
          <a:xfrm>
            <a:off x="8062835" y="-602181"/>
            <a:ext cx="1191959" cy="5745705"/>
            <a:chOff x="8141600" y="-1326075"/>
            <a:chExt cx="1191959" cy="6206205"/>
          </a:xfrm>
        </p:grpSpPr>
        <p:sp>
          <p:nvSpPr>
            <p:cNvPr id="793" name="Google Shape;793;p30"/>
            <p:cNvSpPr/>
            <p:nvPr/>
          </p:nvSpPr>
          <p:spPr>
            <a:xfrm>
              <a:off x="8141600" y="-1326075"/>
              <a:ext cx="1191959" cy="6081803"/>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8232271" y="-342309"/>
              <a:ext cx="454771" cy="647801"/>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8219428" y="-691251"/>
              <a:ext cx="456055" cy="326084"/>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8224051" y="-376086"/>
              <a:ext cx="215249" cy="228092"/>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8350811" y="-77232"/>
              <a:ext cx="318763" cy="34894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8175248" y="1279877"/>
              <a:ext cx="630463" cy="3338666"/>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8161250" y="1497307"/>
              <a:ext cx="772378" cy="3010784"/>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8689221" y="1976347"/>
              <a:ext cx="178132" cy="979279"/>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8760243" y="244868"/>
              <a:ext cx="239650" cy="181651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8321786" y="4230018"/>
              <a:ext cx="333918" cy="650113"/>
            </a:xfrm>
            <a:custGeom>
              <a:avLst/>
              <a:gdLst/>
              <a:ahLst/>
              <a:cxnLst/>
              <a:rect l="l" t="t" r="r" b="b"/>
              <a:pathLst>
                <a:path w="2600" h="5062" extrusionOk="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8456636" y="3547418"/>
              <a:ext cx="310672" cy="1269916"/>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8834603" y="-544713"/>
              <a:ext cx="400188" cy="1960741"/>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8935805" y="-217862"/>
              <a:ext cx="189691" cy="487777"/>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8343876" y="887911"/>
              <a:ext cx="467614" cy="62763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8421832" y="791333"/>
              <a:ext cx="241962" cy="350229"/>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8316007" y="1472905"/>
              <a:ext cx="283830" cy="368337"/>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8141600" y="-1312205"/>
              <a:ext cx="1154843" cy="6067932"/>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Placeholder 8" descr="A hand with veins on it&#10;&#10;Description automatically generated">
            <a:extLst>
              <a:ext uri="{FF2B5EF4-FFF2-40B4-BE49-F238E27FC236}">
                <a16:creationId xmlns:a16="http://schemas.microsoft.com/office/drawing/2014/main" id="{69E412D7-1D30-FE56-BA36-252F79E91105}"/>
              </a:ext>
            </a:extLst>
          </p:cNvPr>
          <p:cNvPicPr>
            <a:picLocks noGrp="1" noChangeAspect="1"/>
          </p:cNvPicPr>
          <p:nvPr>
            <p:ph type="pic" idx="3"/>
          </p:nvPr>
        </p:nvPicPr>
        <p:blipFill>
          <a:blip r:embed="rId3"/>
          <a:srcRect l="28185" r="28185"/>
          <a:stretch>
            <a:fillRect/>
          </a:stretch>
        </p:blipFill>
        <p:spPr/>
      </p:pic>
    </p:spTree>
    <p:extLst>
      <p:ext uri="{BB962C8B-B14F-4D97-AF65-F5344CB8AC3E}">
        <p14:creationId xmlns:p14="http://schemas.microsoft.com/office/powerpoint/2010/main" val="202188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2" name="Google Shape;822;p32"/>
          <p:cNvSpPr txBox="1">
            <a:spLocks noGrp="1"/>
          </p:cNvSpPr>
          <p:nvPr>
            <p:ph type="title"/>
          </p:nvPr>
        </p:nvSpPr>
        <p:spPr>
          <a:xfrm>
            <a:off x="720000" y="2130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LITERATURE REVIEW STUDY</a:t>
            </a:r>
            <a:endParaRPr dirty="0"/>
          </a:p>
        </p:txBody>
      </p:sp>
      <p:pic>
        <p:nvPicPr>
          <p:cNvPr id="3" name="Picture 2">
            <a:extLst>
              <a:ext uri="{FF2B5EF4-FFF2-40B4-BE49-F238E27FC236}">
                <a16:creationId xmlns:a16="http://schemas.microsoft.com/office/drawing/2014/main" id="{FA6352EF-4F3D-AF05-72A7-C058974C024C}"/>
              </a:ext>
            </a:extLst>
          </p:cNvPr>
          <p:cNvPicPr>
            <a:picLocks noChangeAspect="1"/>
          </p:cNvPicPr>
          <p:nvPr/>
        </p:nvPicPr>
        <p:blipFill>
          <a:blip r:embed="rId3"/>
          <a:stretch>
            <a:fillRect/>
          </a:stretch>
        </p:blipFill>
        <p:spPr>
          <a:xfrm>
            <a:off x="939066" y="785723"/>
            <a:ext cx="7704001" cy="4030763"/>
          </a:xfrm>
          <a:prstGeom prst="rect">
            <a:avLst/>
          </a:prstGeom>
        </p:spPr>
      </p:pic>
    </p:spTree>
    <p:extLst>
      <p:ext uri="{BB962C8B-B14F-4D97-AF65-F5344CB8AC3E}">
        <p14:creationId xmlns:p14="http://schemas.microsoft.com/office/powerpoint/2010/main" val="3735475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2" name="Google Shape;822;p32"/>
          <p:cNvSpPr txBox="1">
            <a:spLocks noGrp="1"/>
          </p:cNvSpPr>
          <p:nvPr>
            <p:ph type="title"/>
          </p:nvPr>
        </p:nvSpPr>
        <p:spPr>
          <a:xfrm>
            <a:off x="720000" y="26214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LITERATURE REVIEW STUDY</a:t>
            </a:r>
            <a:endParaRPr dirty="0"/>
          </a:p>
        </p:txBody>
      </p:sp>
      <p:pic>
        <p:nvPicPr>
          <p:cNvPr id="12" name="Picture 11">
            <a:extLst>
              <a:ext uri="{FF2B5EF4-FFF2-40B4-BE49-F238E27FC236}">
                <a16:creationId xmlns:a16="http://schemas.microsoft.com/office/drawing/2014/main" id="{182C7D84-7C05-B523-649D-FF7EA29B9CBD}"/>
              </a:ext>
            </a:extLst>
          </p:cNvPr>
          <p:cNvPicPr>
            <a:picLocks noChangeAspect="1"/>
          </p:cNvPicPr>
          <p:nvPr/>
        </p:nvPicPr>
        <p:blipFill>
          <a:blip r:embed="rId3"/>
          <a:stretch>
            <a:fillRect/>
          </a:stretch>
        </p:blipFill>
        <p:spPr>
          <a:xfrm>
            <a:off x="553932" y="842799"/>
            <a:ext cx="8036136" cy="40205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GAP ANALYSIS</a:t>
            </a:r>
            <a:endParaRPr dirty="0"/>
          </a:p>
        </p:txBody>
      </p:sp>
      <p:sp>
        <p:nvSpPr>
          <p:cNvPr id="833" name="Google Shape;833;p33"/>
          <p:cNvSpPr txBox="1">
            <a:spLocks noGrp="1"/>
          </p:cNvSpPr>
          <p:nvPr>
            <p:ph type="subTitle" idx="4"/>
          </p:nvPr>
        </p:nvSpPr>
        <p:spPr>
          <a:xfrm>
            <a:off x="937625" y="206870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Vein Pattern Complexity and Performance </a:t>
            </a:r>
            <a:endParaRPr dirty="0"/>
          </a:p>
        </p:txBody>
      </p:sp>
      <p:sp>
        <p:nvSpPr>
          <p:cNvPr id="834" name="Google Shape;834;p33"/>
          <p:cNvSpPr txBox="1">
            <a:spLocks noGrp="1"/>
          </p:cNvSpPr>
          <p:nvPr>
            <p:ph type="subTitle" idx="5"/>
          </p:nvPr>
        </p:nvSpPr>
        <p:spPr>
          <a:xfrm>
            <a:off x="6025873" y="206870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Neglected Vein Anatomy Analysis</a:t>
            </a:r>
            <a:endParaRPr dirty="0"/>
          </a:p>
        </p:txBody>
      </p:sp>
      <p:sp>
        <p:nvSpPr>
          <p:cNvPr id="835" name="Google Shape;835;p33"/>
          <p:cNvSpPr txBox="1">
            <a:spLocks noGrp="1"/>
          </p:cNvSpPr>
          <p:nvPr>
            <p:ph type="subTitle" idx="1"/>
          </p:nvPr>
        </p:nvSpPr>
        <p:spPr>
          <a:xfrm>
            <a:off x="937625" y="2579823"/>
            <a:ext cx="21753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Inadequacies in current vein pattern recognition systems due to flawed vein networks and weak similarities. This suggests a gap in understanding and effectively utilizing the intricate structure of vein patterns for biometric recognition.</a:t>
            </a:r>
          </a:p>
        </p:txBody>
      </p:sp>
      <p:sp>
        <p:nvSpPr>
          <p:cNvPr id="836" name="Google Shape;836;p33"/>
          <p:cNvSpPr txBox="1">
            <a:spLocks noGrp="1"/>
          </p:cNvSpPr>
          <p:nvPr>
            <p:ph type="subTitle" idx="2"/>
          </p:nvPr>
        </p:nvSpPr>
        <p:spPr>
          <a:xfrm>
            <a:off x="6025873" y="2579823"/>
            <a:ext cx="21753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 emphasis on  the importance of a thorough analysis of the vein anatomy structure, which has been largely neglected in existing vein recognition frameworks. This oversight suggests a gap in leveraging anatomical knowledge to enhance the accuracy and reliability of vein pattern recognition.</a:t>
            </a:r>
          </a:p>
        </p:txBody>
      </p:sp>
      <p:sp>
        <p:nvSpPr>
          <p:cNvPr id="837" name="Google Shape;837;p33"/>
          <p:cNvSpPr txBox="1">
            <a:spLocks noGrp="1"/>
          </p:cNvSpPr>
          <p:nvPr>
            <p:ph type="subTitle" idx="3"/>
          </p:nvPr>
        </p:nvSpPr>
        <p:spPr>
          <a:xfrm>
            <a:off x="3481749" y="2596401"/>
            <a:ext cx="21753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gap in current fraud detection methods, highlighting the significant differences in local vein branches near the bifurcation point of the vein pattern in fake images. This suggests a need for more sophisticated techniques that incorporate local vascular structure analysis to improve fraud detection accuracy.</a:t>
            </a:r>
          </a:p>
        </p:txBody>
      </p:sp>
      <p:sp>
        <p:nvSpPr>
          <p:cNvPr id="838" name="Google Shape;838;p33"/>
          <p:cNvSpPr txBox="1">
            <a:spLocks noGrp="1"/>
          </p:cNvSpPr>
          <p:nvPr>
            <p:ph type="subTitle" idx="6"/>
          </p:nvPr>
        </p:nvSpPr>
        <p:spPr>
          <a:xfrm>
            <a:off x="3481749" y="2085279"/>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Local Vascular Structures and Fraud Detection</a:t>
            </a:r>
            <a:endParaRPr dirty="0"/>
          </a:p>
        </p:txBody>
      </p:sp>
      <p:grpSp>
        <p:nvGrpSpPr>
          <p:cNvPr id="839" name="Google Shape;839;p33"/>
          <p:cNvGrpSpPr/>
          <p:nvPr/>
        </p:nvGrpSpPr>
        <p:grpSpPr>
          <a:xfrm>
            <a:off x="1849335" y="1315788"/>
            <a:ext cx="351880" cy="227092"/>
            <a:chOff x="-26573400" y="3224125"/>
            <a:chExt cx="295375" cy="190625"/>
          </a:xfrm>
        </p:grpSpPr>
        <p:sp>
          <p:nvSpPr>
            <p:cNvPr id="840" name="Google Shape;840;p3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33"/>
          <p:cNvSpPr/>
          <p:nvPr/>
        </p:nvSpPr>
        <p:spPr>
          <a:xfrm>
            <a:off x="4395590" y="125339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6942806" y="1257117"/>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grpSp>
        <p:nvGrpSpPr>
          <p:cNvPr id="784" name="Google Shape;784;p30"/>
          <p:cNvGrpSpPr/>
          <p:nvPr/>
        </p:nvGrpSpPr>
        <p:grpSpPr>
          <a:xfrm rot="9982711" flipH="1">
            <a:off x="391457" y="766939"/>
            <a:ext cx="487223" cy="2339738"/>
            <a:chOff x="5752725" y="2633175"/>
            <a:chExt cx="50300" cy="241550"/>
          </a:xfrm>
        </p:grpSpPr>
        <p:sp>
          <p:nvSpPr>
            <p:cNvPr id="785" name="Google Shape;785;p30"/>
            <p:cNvSpPr/>
            <p:nvPr/>
          </p:nvSpPr>
          <p:spPr>
            <a:xfrm>
              <a:off x="5755450" y="2633175"/>
              <a:ext cx="29900" cy="111750"/>
            </a:xfrm>
            <a:custGeom>
              <a:avLst/>
              <a:gdLst/>
              <a:ahLst/>
              <a:cxnLst/>
              <a:rect l="l" t="t" r="r" b="b"/>
              <a:pathLst>
                <a:path w="1196" h="4470" extrusionOk="0">
                  <a:moveTo>
                    <a:pt x="915" y="0"/>
                  </a:moveTo>
                  <a:lnTo>
                    <a:pt x="481" y="63"/>
                  </a:lnTo>
                  <a:cubicBezTo>
                    <a:pt x="644" y="915"/>
                    <a:pt x="797" y="1775"/>
                    <a:pt x="906" y="2635"/>
                  </a:cubicBezTo>
                  <a:cubicBezTo>
                    <a:pt x="951" y="2952"/>
                    <a:pt x="988" y="3278"/>
                    <a:pt x="988" y="3595"/>
                  </a:cubicBezTo>
                  <a:cubicBezTo>
                    <a:pt x="1006" y="3903"/>
                    <a:pt x="897" y="4247"/>
                    <a:pt x="616" y="4391"/>
                  </a:cubicBezTo>
                  <a:cubicBezTo>
                    <a:pt x="557" y="4418"/>
                    <a:pt x="496" y="4429"/>
                    <a:pt x="434" y="4429"/>
                  </a:cubicBezTo>
                  <a:cubicBezTo>
                    <a:pt x="286" y="4429"/>
                    <a:pt x="135" y="4367"/>
                    <a:pt x="1" y="4310"/>
                  </a:cubicBezTo>
                  <a:lnTo>
                    <a:pt x="1" y="4310"/>
                  </a:lnTo>
                  <a:cubicBezTo>
                    <a:pt x="171" y="4417"/>
                    <a:pt x="328" y="4470"/>
                    <a:pt x="470" y="4470"/>
                  </a:cubicBezTo>
                  <a:cubicBezTo>
                    <a:pt x="734" y="4470"/>
                    <a:pt x="942" y="4287"/>
                    <a:pt x="1078" y="3939"/>
                  </a:cubicBezTo>
                  <a:cubicBezTo>
                    <a:pt x="1196" y="3504"/>
                    <a:pt x="1142" y="3060"/>
                    <a:pt x="1132" y="2608"/>
                  </a:cubicBezTo>
                  <a:cubicBezTo>
                    <a:pt x="1096" y="1739"/>
                    <a:pt x="1015" y="869"/>
                    <a:pt x="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5763375" y="2673450"/>
              <a:ext cx="29450" cy="145125"/>
            </a:xfrm>
            <a:custGeom>
              <a:avLst/>
              <a:gdLst/>
              <a:ahLst/>
              <a:cxnLst/>
              <a:rect l="l" t="t" r="r" b="b"/>
              <a:pathLst>
                <a:path w="1178" h="5805" extrusionOk="0">
                  <a:moveTo>
                    <a:pt x="870" y="1"/>
                  </a:moveTo>
                  <a:lnTo>
                    <a:pt x="643" y="46"/>
                  </a:lnTo>
                  <a:cubicBezTo>
                    <a:pt x="743" y="526"/>
                    <a:pt x="806" y="1015"/>
                    <a:pt x="843" y="1513"/>
                  </a:cubicBezTo>
                  <a:cubicBezTo>
                    <a:pt x="879" y="2301"/>
                    <a:pt x="861" y="3125"/>
                    <a:pt x="553" y="3867"/>
                  </a:cubicBezTo>
                  <a:cubicBezTo>
                    <a:pt x="381" y="4256"/>
                    <a:pt x="154" y="4664"/>
                    <a:pt x="55" y="5080"/>
                  </a:cubicBezTo>
                  <a:cubicBezTo>
                    <a:pt x="1" y="5325"/>
                    <a:pt x="1" y="5605"/>
                    <a:pt x="164" y="5805"/>
                  </a:cubicBezTo>
                  <a:cubicBezTo>
                    <a:pt x="100" y="5696"/>
                    <a:pt x="55" y="5578"/>
                    <a:pt x="55" y="5452"/>
                  </a:cubicBezTo>
                  <a:cubicBezTo>
                    <a:pt x="46" y="4890"/>
                    <a:pt x="435" y="4410"/>
                    <a:pt x="662" y="3921"/>
                  </a:cubicBezTo>
                  <a:cubicBezTo>
                    <a:pt x="1178" y="2681"/>
                    <a:pt x="1069" y="1296"/>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5763825" y="2689750"/>
              <a:ext cx="39200" cy="184975"/>
            </a:xfrm>
            <a:custGeom>
              <a:avLst/>
              <a:gdLst/>
              <a:ahLst/>
              <a:cxnLst/>
              <a:rect l="l" t="t" r="r" b="b"/>
              <a:pathLst>
                <a:path w="1568" h="7399" extrusionOk="0">
                  <a:moveTo>
                    <a:pt x="1205" y="1"/>
                  </a:moveTo>
                  <a:lnTo>
                    <a:pt x="761" y="28"/>
                  </a:lnTo>
                  <a:cubicBezTo>
                    <a:pt x="779" y="191"/>
                    <a:pt x="807" y="381"/>
                    <a:pt x="834" y="535"/>
                  </a:cubicBezTo>
                  <a:cubicBezTo>
                    <a:pt x="915" y="997"/>
                    <a:pt x="1006" y="1513"/>
                    <a:pt x="1069" y="1984"/>
                  </a:cubicBezTo>
                  <a:cubicBezTo>
                    <a:pt x="1123" y="2373"/>
                    <a:pt x="1196" y="2771"/>
                    <a:pt x="1187" y="3152"/>
                  </a:cubicBezTo>
                  <a:cubicBezTo>
                    <a:pt x="1178" y="3179"/>
                    <a:pt x="1169" y="3233"/>
                    <a:pt x="1169" y="3260"/>
                  </a:cubicBezTo>
                  <a:cubicBezTo>
                    <a:pt x="1078" y="3767"/>
                    <a:pt x="861" y="4238"/>
                    <a:pt x="607" y="4691"/>
                  </a:cubicBezTo>
                  <a:cubicBezTo>
                    <a:pt x="444" y="4972"/>
                    <a:pt x="272" y="5270"/>
                    <a:pt x="191" y="5605"/>
                  </a:cubicBezTo>
                  <a:cubicBezTo>
                    <a:pt x="1" y="6275"/>
                    <a:pt x="363" y="6945"/>
                    <a:pt x="843" y="7398"/>
                  </a:cubicBezTo>
                  <a:cubicBezTo>
                    <a:pt x="417" y="6927"/>
                    <a:pt x="109" y="6266"/>
                    <a:pt x="336" y="5642"/>
                  </a:cubicBezTo>
                  <a:cubicBezTo>
                    <a:pt x="435" y="5343"/>
                    <a:pt x="616" y="5080"/>
                    <a:pt x="797" y="4809"/>
                  </a:cubicBezTo>
                  <a:cubicBezTo>
                    <a:pt x="1105" y="4365"/>
                    <a:pt x="1377" y="3867"/>
                    <a:pt x="1513" y="3333"/>
                  </a:cubicBezTo>
                  <a:cubicBezTo>
                    <a:pt x="1522" y="3296"/>
                    <a:pt x="1531" y="3242"/>
                    <a:pt x="1540" y="3197"/>
                  </a:cubicBezTo>
                  <a:cubicBezTo>
                    <a:pt x="1567" y="2762"/>
                    <a:pt x="1504" y="2346"/>
                    <a:pt x="1458" y="1929"/>
                  </a:cubicBezTo>
                  <a:cubicBezTo>
                    <a:pt x="1386" y="1295"/>
                    <a:pt x="1277" y="625"/>
                    <a:pt x="12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5752725" y="2710575"/>
              <a:ext cx="35125" cy="55075"/>
            </a:xfrm>
            <a:custGeom>
              <a:avLst/>
              <a:gdLst/>
              <a:ahLst/>
              <a:cxnLst/>
              <a:rect l="l" t="t" r="r" b="b"/>
              <a:pathLst>
                <a:path w="1405" h="2203" extrusionOk="0">
                  <a:moveTo>
                    <a:pt x="1323" y="1"/>
                  </a:moveTo>
                  <a:lnTo>
                    <a:pt x="1151" y="19"/>
                  </a:lnTo>
                  <a:cubicBezTo>
                    <a:pt x="1187" y="281"/>
                    <a:pt x="1205" y="553"/>
                    <a:pt x="1196" y="825"/>
                  </a:cubicBezTo>
                  <a:cubicBezTo>
                    <a:pt x="1178" y="1205"/>
                    <a:pt x="1133" y="1630"/>
                    <a:pt x="870" y="1938"/>
                  </a:cubicBezTo>
                  <a:cubicBezTo>
                    <a:pt x="769" y="2056"/>
                    <a:pt x="616" y="2132"/>
                    <a:pt x="463" y="2132"/>
                  </a:cubicBezTo>
                  <a:cubicBezTo>
                    <a:pt x="368" y="2132"/>
                    <a:pt x="274" y="2103"/>
                    <a:pt x="191" y="2038"/>
                  </a:cubicBezTo>
                  <a:cubicBezTo>
                    <a:pt x="92" y="1965"/>
                    <a:pt x="10" y="1830"/>
                    <a:pt x="28" y="1694"/>
                  </a:cubicBezTo>
                  <a:lnTo>
                    <a:pt x="28" y="1694"/>
                  </a:lnTo>
                  <a:cubicBezTo>
                    <a:pt x="1" y="1830"/>
                    <a:pt x="64" y="1975"/>
                    <a:pt x="173" y="2065"/>
                  </a:cubicBezTo>
                  <a:cubicBezTo>
                    <a:pt x="267" y="2160"/>
                    <a:pt x="391" y="2203"/>
                    <a:pt x="516" y="2203"/>
                  </a:cubicBezTo>
                  <a:cubicBezTo>
                    <a:pt x="679" y="2203"/>
                    <a:pt x="844" y="2130"/>
                    <a:pt x="952" y="2002"/>
                  </a:cubicBezTo>
                  <a:cubicBezTo>
                    <a:pt x="1404" y="1467"/>
                    <a:pt x="1359" y="662"/>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30"/>
          <p:cNvSpPr txBox="1">
            <a:spLocks noGrp="1"/>
          </p:cNvSpPr>
          <p:nvPr>
            <p:ph type="title"/>
          </p:nvPr>
        </p:nvSpPr>
        <p:spPr>
          <a:xfrm>
            <a:off x="4119275" y="2270200"/>
            <a:ext cx="39435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br>
              <a:rPr lang="en-US" dirty="0"/>
            </a:br>
            <a:r>
              <a:rPr lang="en-US" dirty="0"/>
              <a:t>PROPOSED SOLUTUON</a:t>
            </a:r>
            <a:endParaRPr dirty="0"/>
          </a:p>
        </p:txBody>
      </p:sp>
      <p:sp>
        <p:nvSpPr>
          <p:cNvPr id="790" name="Google Shape;790;p30"/>
          <p:cNvSpPr txBox="1">
            <a:spLocks noGrp="1"/>
          </p:cNvSpPr>
          <p:nvPr>
            <p:ph type="title" idx="2"/>
          </p:nvPr>
        </p:nvSpPr>
        <p:spPr>
          <a:xfrm>
            <a:off x="4119274" y="1096400"/>
            <a:ext cx="1191959"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792" name="Google Shape;792;p30"/>
          <p:cNvGrpSpPr/>
          <p:nvPr/>
        </p:nvGrpSpPr>
        <p:grpSpPr>
          <a:xfrm>
            <a:off x="8062835" y="-602181"/>
            <a:ext cx="1191959" cy="5745705"/>
            <a:chOff x="8141600" y="-1326075"/>
            <a:chExt cx="1191959" cy="6206205"/>
          </a:xfrm>
        </p:grpSpPr>
        <p:sp>
          <p:nvSpPr>
            <p:cNvPr id="793" name="Google Shape;793;p30"/>
            <p:cNvSpPr/>
            <p:nvPr/>
          </p:nvSpPr>
          <p:spPr>
            <a:xfrm>
              <a:off x="8141600" y="-1326075"/>
              <a:ext cx="1191959" cy="6081803"/>
            </a:xfrm>
            <a:custGeom>
              <a:avLst/>
              <a:gdLst/>
              <a:ahLst/>
              <a:cxnLst/>
              <a:rect l="l" t="t" r="r" b="b"/>
              <a:pathLst>
                <a:path w="9281" h="47355" extrusionOk="0">
                  <a:moveTo>
                    <a:pt x="8077" y="0"/>
                  </a:moveTo>
                  <a:cubicBezTo>
                    <a:pt x="7660" y="1141"/>
                    <a:pt x="6954" y="2182"/>
                    <a:pt x="6076" y="3015"/>
                  </a:cubicBezTo>
                  <a:cubicBezTo>
                    <a:pt x="5487" y="3595"/>
                    <a:pt x="4781" y="4201"/>
                    <a:pt x="4437" y="4998"/>
                  </a:cubicBezTo>
                  <a:cubicBezTo>
                    <a:pt x="3558" y="7017"/>
                    <a:pt x="4066" y="9453"/>
                    <a:pt x="4337" y="11545"/>
                  </a:cubicBezTo>
                  <a:cubicBezTo>
                    <a:pt x="4763" y="15673"/>
                    <a:pt x="4754" y="19893"/>
                    <a:pt x="4446" y="24022"/>
                  </a:cubicBezTo>
                  <a:cubicBezTo>
                    <a:pt x="4346" y="24954"/>
                    <a:pt x="4283" y="25914"/>
                    <a:pt x="3966" y="26792"/>
                  </a:cubicBezTo>
                  <a:cubicBezTo>
                    <a:pt x="2644" y="29853"/>
                    <a:pt x="2888" y="33330"/>
                    <a:pt x="3522" y="36499"/>
                  </a:cubicBezTo>
                  <a:cubicBezTo>
                    <a:pt x="3948" y="38491"/>
                    <a:pt x="4500" y="40609"/>
                    <a:pt x="3930" y="42619"/>
                  </a:cubicBezTo>
                  <a:cubicBezTo>
                    <a:pt x="3649" y="43633"/>
                    <a:pt x="2861" y="44376"/>
                    <a:pt x="2227" y="45173"/>
                  </a:cubicBezTo>
                  <a:cubicBezTo>
                    <a:pt x="1892" y="45571"/>
                    <a:pt x="1548" y="45969"/>
                    <a:pt x="1195" y="46350"/>
                  </a:cubicBezTo>
                  <a:cubicBezTo>
                    <a:pt x="824" y="46712"/>
                    <a:pt x="480" y="47147"/>
                    <a:pt x="0" y="47355"/>
                  </a:cubicBezTo>
                  <a:cubicBezTo>
                    <a:pt x="498" y="47174"/>
                    <a:pt x="869" y="46766"/>
                    <a:pt x="1259" y="46413"/>
                  </a:cubicBezTo>
                  <a:cubicBezTo>
                    <a:pt x="1639" y="46051"/>
                    <a:pt x="2001" y="45671"/>
                    <a:pt x="2363" y="45290"/>
                  </a:cubicBezTo>
                  <a:cubicBezTo>
                    <a:pt x="3060" y="44494"/>
                    <a:pt x="3903" y="43760"/>
                    <a:pt x="4238" y="42719"/>
                  </a:cubicBezTo>
                  <a:cubicBezTo>
                    <a:pt x="4926" y="40645"/>
                    <a:pt x="4410" y="38472"/>
                    <a:pt x="4056" y="36399"/>
                  </a:cubicBezTo>
                  <a:cubicBezTo>
                    <a:pt x="3903" y="35367"/>
                    <a:pt x="3776" y="34335"/>
                    <a:pt x="3731" y="33302"/>
                  </a:cubicBezTo>
                  <a:cubicBezTo>
                    <a:pt x="3640" y="31274"/>
                    <a:pt x="3803" y="29164"/>
                    <a:pt x="4636" y="27299"/>
                  </a:cubicBezTo>
                  <a:cubicBezTo>
                    <a:pt x="4754" y="27046"/>
                    <a:pt x="4862" y="26765"/>
                    <a:pt x="4926" y="26502"/>
                  </a:cubicBezTo>
                  <a:cubicBezTo>
                    <a:pt x="5369" y="24673"/>
                    <a:pt x="5469" y="22799"/>
                    <a:pt x="5587" y="20943"/>
                  </a:cubicBezTo>
                  <a:cubicBezTo>
                    <a:pt x="5750" y="17765"/>
                    <a:pt x="5777" y="14587"/>
                    <a:pt x="5478" y="11418"/>
                  </a:cubicBezTo>
                  <a:cubicBezTo>
                    <a:pt x="5297" y="9906"/>
                    <a:pt x="5043" y="8357"/>
                    <a:pt x="5215" y="6845"/>
                  </a:cubicBezTo>
                  <a:cubicBezTo>
                    <a:pt x="5306" y="5876"/>
                    <a:pt x="5650" y="5098"/>
                    <a:pt x="6383" y="4464"/>
                  </a:cubicBezTo>
                  <a:lnTo>
                    <a:pt x="6945" y="3921"/>
                  </a:lnTo>
                  <a:cubicBezTo>
                    <a:pt x="7977" y="2961"/>
                    <a:pt x="8792" y="1766"/>
                    <a:pt x="9281" y="444"/>
                  </a:cubicBezTo>
                  <a:lnTo>
                    <a:pt x="8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8232271" y="-342309"/>
              <a:ext cx="454771" cy="647801"/>
            </a:xfrm>
            <a:custGeom>
              <a:avLst/>
              <a:gdLst/>
              <a:ahLst/>
              <a:cxnLst/>
              <a:rect l="l" t="t" r="r" b="b"/>
              <a:pathLst>
                <a:path w="3541" h="5044" extrusionOk="0">
                  <a:moveTo>
                    <a:pt x="3495" y="0"/>
                  </a:moveTo>
                  <a:cubicBezTo>
                    <a:pt x="3215" y="73"/>
                    <a:pt x="2961" y="181"/>
                    <a:pt x="2708" y="299"/>
                  </a:cubicBezTo>
                  <a:cubicBezTo>
                    <a:pt x="1476" y="915"/>
                    <a:pt x="417" y="2037"/>
                    <a:pt x="127" y="3396"/>
                  </a:cubicBezTo>
                  <a:cubicBezTo>
                    <a:pt x="18" y="3939"/>
                    <a:pt x="0" y="4491"/>
                    <a:pt x="55" y="5044"/>
                  </a:cubicBezTo>
                  <a:cubicBezTo>
                    <a:pt x="9" y="4229"/>
                    <a:pt x="91" y="3377"/>
                    <a:pt x="462" y="2653"/>
                  </a:cubicBezTo>
                  <a:cubicBezTo>
                    <a:pt x="1087" y="1458"/>
                    <a:pt x="2237" y="543"/>
                    <a:pt x="3541" y="217"/>
                  </a:cubicBezTo>
                  <a:lnTo>
                    <a:pt x="3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8219428" y="-691251"/>
              <a:ext cx="456055" cy="326084"/>
            </a:xfrm>
            <a:custGeom>
              <a:avLst/>
              <a:gdLst/>
              <a:ahLst/>
              <a:cxnLst/>
              <a:rect l="l" t="t" r="r" b="b"/>
              <a:pathLst>
                <a:path w="3551" h="2539" extrusionOk="0">
                  <a:moveTo>
                    <a:pt x="290" y="1"/>
                  </a:moveTo>
                  <a:cubicBezTo>
                    <a:pt x="118" y="417"/>
                    <a:pt x="1" y="870"/>
                    <a:pt x="55" y="1332"/>
                  </a:cubicBezTo>
                  <a:cubicBezTo>
                    <a:pt x="109" y="1794"/>
                    <a:pt x="399" y="2228"/>
                    <a:pt x="834" y="2427"/>
                  </a:cubicBezTo>
                  <a:cubicBezTo>
                    <a:pt x="1047" y="2510"/>
                    <a:pt x="1269" y="2538"/>
                    <a:pt x="1492" y="2538"/>
                  </a:cubicBezTo>
                  <a:cubicBezTo>
                    <a:pt x="1733" y="2538"/>
                    <a:pt x="1975" y="2506"/>
                    <a:pt x="2210" y="2473"/>
                  </a:cubicBezTo>
                  <a:cubicBezTo>
                    <a:pt x="2663" y="2391"/>
                    <a:pt x="3106" y="2274"/>
                    <a:pt x="3550" y="2129"/>
                  </a:cubicBezTo>
                  <a:lnTo>
                    <a:pt x="3469" y="1920"/>
                  </a:lnTo>
                  <a:cubicBezTo>
                    <a:pt x="3052" y="2083"/>
                    <a:pt x="2617" y="2219"/>
                    <a:pt x="2183" y="2319"/>
                  </a:cubicBezTo>
                  <a:cubicBezTo>
                    <a:pt x="1922" y="2369"/>
                    <a:pt x="1645" y="2419"/>
                    <a:pt x="1371" y="2419"/>
                  </a:cubicBezTo>
                  <a:cubicBezTo>
                    <a:pt x="1198" y="2419"/>
                    <a:pt x="1026" y="2399"/>
                    <a:pt x="861" y="2346"/>
                  </a:cubicBezTo>
                  <a:cubicBezTo>
                    <a:pt x="453" y="2183"/>
                    <a:pt x="164" y="1766"/>
                    <a:pt x="100" y="1332"/>
                  </a:cubicBezTo>
                  <a:cubicBezTo>
                    <a:pt x="37" y="879"/>
                    <a:pt x="137" y="426"/>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8224051" y="-376086"/>
              <a:ext cx="215249" cy="228092"/>
            </a:xfrm>
            <a:custGeom>
              <a:avLst/>
              <a:gdLst/>
              <a:ahLst/>
              <a:cxnLst/>
              <a:rect l="l" t="t" r="r" b="b"/>
              <a:pathLst>
                <a:path w="1676" h="1776" extrusionOk="0">
                  <a:moveTo>
                    <a:pt x="1631" y="1"/>
                  </a:moveTo>
                  <a:cubicBezTo>
                    <a:pt x="1441" y="100"/>
                    <a:pt x="1269" y="200"/>
                    <a:pt x="1087" y="318"/>
                  </a:cubicBezTo>
                  <a:cubicBezTo>
                    <a:pt x="589" y="662"/>
                    <a:pt x="91" y="1141"/>
                    <a:pt x="1" y="1775"/>
                  </a:cubicBezTo>
                  <a:cubicBezTo>
                    <a:pt x="173" y="951"/>
                    <a:pt x="961" y="435"/>
                    <a:pt x="1676" y="109"/>
                  </a:cubicBezTo>
                  <a:lnTo>
                    <a:pt x="1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8350811" y="-77232"/>
              <a:ext cx="318763" cy="348944"/>
            </a:xfrm>
            <a:custGeom>
              <a:avLst/>
              <a:gdLst/>
              <a:ahLst/>
              <a:cxnLst/>
              <a:rect l="l" t="t" r="r" b="b"/>
              <a:pathLst>
                <a:path w="2482" h="2717" extrusionOk="0">
                  <a:moveTo>
                    <a:pt x="1613" y="1"/>
                  </a:moveTo>
                  <a:cubicBezTo>
                    <a:pt x="1087" y="571"/>
                    <a:pt x="1" y="1866"/>
                    <a:pt x="870" y="2545"/>
                  </a:cubicBezTo>
                  <a:cubicBezTo>
                    <a:pt x="1017" y="2663"/>
                    <a:pt x="1189" y="2716"/>
                    <a:pt x="1362" y="2716"/>
                  </a:cubicBezTo>
                  <a:cubicBezTo>
                    <a:pt x="1730" y="2716"/>
                    <a:pt x="2099" y="2474"/>
                    <a:pt x="2228" y="2110"/>
                  </a:cubicBezTo>
                  <a:cubicBezTo>
                    <a:pt x="2310" y="1929"/>
                    <a:pt x="2355" y="1658"/>
                    <a:pt x="2174" y="1522"/>
                  </a:cubicBezTo>
                  <a:lnTo>
                    <a:pt x="2174" y="1522"/>
                  </a:lnTo>
                  <a:cubicBezTo>
                    <a:pt x="2482" y="1811"/>
                    <a:pt x="2092" y="2400"/>
                    <a:pt x="1785" y="2536"/>
                  </a:cubicBezTo>
                  <a:cubicBezTo>
                    <a:pt x="1675" y="2596"/>
                    <a:pt x="1556" y="2624"/>
                    <a:pt x="1438" y="2624"/>
                  </a:cubicBezTo>
                  <a:cubicBezTo>
                    <a:pt x="1164" y="2624"/>
                    <a:pt x="894" y="2474"/>
                    <a:pt x="761" y="2228"/>
                  </a:cubicBezTo>
                  <a:cubicBezTo>
                    <a:pt x="463" y="1549"/>
                    <a:pt x="1323" y="616"/>
                    <a:pt x="1766" y="164"/>
                  </a:cubicBezTo>
                  <a:lnTo>
                    <a:pt x="1766" y="155"/>
                  </a:lnTo>
                  <a:lnTo>
                    <a:pt x="1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8175248" y="1279877"/>
              <a:ext cx="630463" cy="3338666"/>
            </a:xfrm>
            <a:custGeom>
              <a:avLst/>
              <a:gdLst/>
              <a:ahLst/>
              <a:cxnLst/>
              <a:rect l="l" t="t" r="r" b="b"/>
              <a:pathLst>
                <a:path w="4909" h="25996" extrusionOk="0">
                  <a:moveTo>
                    <a:pt x="4510" y="0"/>
                  </a:moveTo>
                  <a:cubicBezTo>
                    <a:pt x="3976" y="1023"/>
                    <a:pt x="3469" y="2055"/>
                    <a:pt x="2989" y="3115"/>
                  </a:cubicBezTo>
                  <a:cubicBezTo>
                    <a:pt x="2011" y="5215"/>
                    <a:pt x="1259" y="7497"/>
                    <a:pt x="1241" y="9851"/>
                  </a:cubicBezTo>
                  <a:cubicBezTo>
                    <a:pt x="1205" y="11019"/>
                    <a:pt x="1413" y="12178"/>
                    <a:pt x="1585" y="13328"/>
                  </a:cubicBezTo>
                  <a:cubicBezTo>
                    <a:pt x="1911" y="15311"/>
                    <a:pt x="2291" y="17294"/>
                    <a:pt x="2708" y="19259"/>
                  </a:cubicBezTo>
                  <a:cubicBezTo>
                    <a:pt x="2898" y="20364"/>
                    <a:pt x="2708" y="21495"/>
                    <a:pt x="2364" y="22555"/>
                  </a:cubicBezTo>
                  <a:cubicBezTo>
                    <a:pt x="1947" y="23904"/>
                    <a:pt x="1132" y="25126"/>
                    <a:pt x="1" y="25995"/>
                  </a:cubicBezTo>
                  <a:cubicBezTo>
                    <a:pt x="2110" y="24873"/>
                    <a:pt x="3215" y="22401"/>
                    <a:pt x="3251" y="20083"/>
                  </a:cubicBezTo>
                  <a:cubicBezTo>
                    <a:pt x="3269" y="19494"/>
                    <a:pt x="3133" y="18888"/>
                    <a:pt x="3016" y="18326"/>
                  </a:cubicBezTo>
                  <a:lnTo>
                    <a:pt x="2708" y="16633"/>
                  </a:lnTo>
                  <a:cubicBezTo>
                    <a:pt x="2400" y="14940"/>
                    <a:pt x="2092" y="13238"/>
                    <a:pt x="1866" y="11535"/>
                  </a:cubicBezTo>
                  <a:cubicBezTo>
                    <a:pt x="1295" y="7506"/>
                    <a:pt x="3170" y="3712"/>
                    <a:pt x="4908" y="199"/>
                  </a:cubicBezTo>
                  <a:lnTo>
                    <a:pt x="45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8161250" y="1497307"/>
              <a:ext cx="772378" cy="3010784"/>
            </a:xfrm>
            <a:custGeom>
              <a:avLst/>
              <a:gdLst/>
              <a:ahLst/>
              <a:cxnLst/>
              <a:rect l="l" t="t" r="r" b="b"/>
              <a:pathLst>
                <a:path w="6014" h="23443" extrusionOk="0">
                  <a:moveTo>
                    <a:pt x="5225" y="0"/>
                  </a:moveTo>
                  <a:lnTo>
                    <a:pt x="4782" y="27"/>
                  </a:lnTo>
                  <a:cubicBezTo>
                    <a:pt x="4854" y="1069"/>
                    <a:pt x="4927" y="2110"/>
                    <a:pt x="5008" y="3151"/>
                  </a:cubicBezTo>
                  <a:cubicBezTo>
                    <a:pt x="5090" y="4193"/>
                    <a:pt x="5289" y="6827"/>
                    <a:pt x="5388" y="7832"/>
                  </a:cubicBezTo>
                  <a:cubicBezTo>
                    <a:pt x="5461" y="8330"/>
                    <a:pt x="5407" y="8828"/>
                    <a:pt x="5325" y="9326"/>
                  </a:cubicBezTo>
                  <a:cubicBezTo>
                    <a:pt x="5162" y="10331"/>
                    <a:pt x="4899" y="11355"/>
                    <a:pt x="4691" y="12378"/>
                  </a:cubicBezTo>
                  <a:cubicBezTo>
                    <a:pt x="4329" y="14098"/>
                    <a:pt x="4085" y="15864"/>
                    <a:pt x="4039" y="17629"/>
                  </a:cubicBezTo>
                  <a:cubicBezTo>
                    <a:pt x="3994" y="17910"/>
                    <a:pt x="3849" y="18182"/>
                    <a:pt x="3704" y="18453"/>
                  </a:cubicBezTo>
                  <a:cubicBezTo>
                    <a:pt x="3197" y="19341"/>
                    <a:pt x="2572" y="20174"/>
                    <a:pt x="1948" y="20998"/>
                  </a:cubicBezTo>
                  <a:cubicBezTo>
                    <a:pt x="1314" y="21821"/>
                    <a:pt x="671" y="22636"/>
                    <a:pt x="1" y="23442"/>
                  </a:cubicBezTo>
                  <a:cubicBezTo>
                    <a:pt x="798" y="22754"/>
                    <a:pt x="1513" y="21994"/>
                    <a:pt x="2201" y="21206"/>
                  </a:cubicBezTo>
                  <a:cubicBezTo>
                    <a:pt x="2889" y="20409"/>
                    <a:pt x="3550" y="19594"/>
                    <a:pt x="4103" y="18671"/>
                  </a:cubicBezTo>
                  <a:cubicBezTo>
                    <a:pt x="4284" y="18345"/>
                    <a:pt x="4492" y="17973"/>
                    <a:pt x="4519" y="17575"/>
                  </a:cubicBezTo>
                  <a:cubicBezTo>
                    <a:pt x="4546" y="16896"/>
                    <a:pt x="4601" y="16217"/>
                    <a:pt x="4682" y="15547"/>
                  </a:cubicBezTo>
                  <a:cubicBezTo>
                    <a:pt x="4854" y="14062"/>
                    <a:pt x="5225" y="12432"/>
                    <a:pt x="5542" y="10956"/>
                  </a:cubicBezTo>
                  <a:cubicBezTo>
                    <a:pt x="5742" y="9987"/>
                    <a:pt x="6013" y="8991"/>
                    <a:pt x="5932" y="7977"/>
                  </a:cubicBezTo>
                  <a:cubicBezTo>
                    <a:pt x="5814" y="6755"/>
                    <a:pt x="5352" y="1340"/>
                    <a:pt x="5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8689221" y="1976347"/>
              <a:ext cx="178132" cy="979279"/>
            </a:xfrm>
            <a:custGeom>
              <a:avLst/>
              <a:gdLst/>
              <a:ahLst/>
              <a:cxnLst/>
              <a:rect l="l" t="t" r="r" b="b"/>
              <a:pathLst>
                <a:path w="1387" h="7625" extrusionOk="0">
                  <a:moveTo>
                    <a:pt x="942" y="1"/>
                  </a:moveTo>
                  <a:cubicBezTo>
                    <a:pt x="942" y="1277"/>
                    <a:pt x="924" y="2581"/>
                    <a:pt x="716" y="3840"/>
                  </a:cubicBezTo>
                  <a:cubicBezTo>
                    <a:pt x="653" y="4166"/>
                    <a:pt x="571" y="4437"/>
                    <a:pt x="417" y="4736"/>
                  </a:cubicBezTo>
                  <a:cubicBezTo>
                    <a:pt x="155" y="5343"/>
                    <a:pt x="46" y="5995"/>
                    <a:pt x="10" y="6656"/>
                  </a:cubicBezTo>
                  <a:cubicBezTo>
                    <a:pt x="1" y="6973"/>
                    <a:pt x="10" y="7308"/>
                    <a:pt x="64" y="7625"/>
                  </a:cubicBezTo>
                  <a:cubicBezTo>
                    <a:pt x="28" y="7299"/>
                    <a:pt x="46" y="6982"/>
                    <a:pt x="82" y="6656"/>
                  </a:cubicBezTo>
                  <a:cubicBezTo>
                    <a:pt x="164" y="6022"/>
                    <a:pt x="327" y="5388"/>
                    <a:pt x="625" y="4836"/>
                  </a:cubicBezTo>
                  <a:cubicBezTo>
                    <a:pt x="798" y="4555"/>
                    <a:pt x="906" y="4220"/>
                    <a:pt x="979" y="3903"/>
                  </a:cubicBezTo>
                  <a:cubicBezTo>
                    <a:pt x="1259" y="2608"/>
                    <a:pt x="1323" y="1314"/>
                    <a:pt x="1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8760243" y="244868"/>
              <a:ext cx="239650" cy="1816514"/>
            </a:xfrm>
            <a:custGeom>
              <a:avLst/>
              <a:gdLst/>
              <a:ahLst/>
              <a:cxnLst/>
              <a:rect l="l" t="t" r="r" b="b"/>
              <a:pathLst>
                <a:path w="1866" h="14144" extrusionOk="0">
                  <a:moveTo>
                    <a:pt x="444" y="1"/>
                  </a:moveTo>
                  <a:lnTo>
                    <a:pt x="0" y="46"/>
                  </a:lnTo>
                  <a:cubicBezTo>
                    <a:pt x="154" y="1250"/>
                    <a:pt x="353" y="2436"/>
                    <a:pt x="715" y="3595"/>
                  </a:cubicBezTo>
                  <a:cubicBezTo>
                    <a:pt x="833" y="4021"/>
                    <a:pt x="1041" y="4465"/>
                    <a:pt x="1259" y="4854"/>
                  </a:cubicBezTo>
                  <a:cubicBezTo>
                    <a:pt x="1322" y="4981"/>
                    <a:pt x="1376" y="5116"/>
                    <a:pt x="1413" y="5243"/>
                  </a:cubicBezTo>
                  <a:cubicBezTo>
                    <a:pt x="1865" y="6982"/>
                    <a:pt x="1277" y="8793"/>
                    <a:pt x="1349" y="10558"/>
                  </a:cubicBezTo>
                  <a:cubicBezTo>
                    <a:pt x="1358" y="11762"/>
                    <a:pt x="1440" y="12958"/>
                    <a:pt x="1548" y="14144"/>
                  </a:cubicBezTo>
                  <a:cubicBezTo>
                    <a:pt x="1476" y="12949"/>
                    <a:pt x="1431" y="11753"/>
                    <a:pt x="1458" y="10567"/>
                  </a:cubicBezTo>
                  <a:cubicBezTo>
                    <a:pt x="1467" y="9372"/>
                    <a:pt x="1711" y="8195"/>
                    <a:pt x="1802" y="6991"/>
                  </a:cubicBezTo>
                  <a:cubicBezTo>
                    <a:pt x="1847" y="6248"/>
                    <a:pt x="1847" y="5433"/>
                    <a:pt x="1521" y="4727"/>
                  </a:cubicBezTo>
                  <a:cubicBezTo>
                    <a:pt x="1322" y="4347"/>
                    <a:pt x="1141" y="3921"/>
                    <a:pt x="1032" y="3505"/>
                  </a:cubicBezTo>
                  <a:cubicBezTo>
                    <a:pt x="724" y="2364"/>
                    <a:pt x="561" y="1178"/>
                    <a:pt x="444" y="10"/>
                  </a:cubicBezTo>
                  <a:lnTo>
                    <a:pt x="4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8321786" y="4230018"/>
              <a:ext cx="333918" cy="650113"/>
            </a:xfrm>
            <a:custGeom>
              <a:avLst/>
              <a:gdLst/>
              <a:ahLst/>
              <a:cxnLst/>
              <a:rect l="l" t="t" r="r" b="b"/>
              <a:pathLst>
                <a:path w="2600" h="5062" extrusionOk="0">
                  <a:moveTo>
                    <a:pt x="2382" y="0"/>
                  </a:moveTo>
                  <a:cubicBezTo>
                    <a:pt x="2246" y="480"/>
                    <a:pt x="2065" y="960"/>
                    <a:pt x="1866" y="1431"/>
                  </a:cubicBezTo>
                  <a:cubicBezTo>
                    <a:pt x="1667" y="1902"/>
                    <a:pt x="1440" y="2354"/>
                    <a:pt x="1187" y="2798"/>
                  </a:cubicBezTo>
                  <a:cubicBezTo>
                    <a:pt x="933" y="3242"/>
                    <a:pt x="652" y="3667"/>
                    <a:pt x="317" y="4057"/>
                  </a:cubicBezTo>
                  <a:cubicBezTo>
                    <a:pt x="154" y="4238"/>
                    <a:pt x="1" y="4555"/>
                    <a:pt x="200" y="4772"/>
                  </a:cubicBezTo>
                  <a:cubicBezTo>
                    <a:pt x="381" y="4962"/>
                    <a:pt x="652" y="5025"/>
                    <a:pt x="897" y="5062"/>
                  </a:cubicBezTo>
                  <a:cubicBezTo>
                    <a:pt x="779" y="5044"/>
                    <a:pt x="652" y="5007"/>
                    <a:pt x="535" y="4962"/>
                  </a:cubicBezTo>
                  <a:cubicBezTo>
                    <a:pt x="73" y="4781"/>
                    <a:pt x="37" y="4437"/>
                    <a:pt x="363" y="4093"/>
                  </a:cubicBezTo>
                  <a:cubicBezTo>
                    <a:pt x="716" y="3713"/>
                    <a:pt x="1024" y="3296"/>
                    <a:pt x="1295" y="2861"/>
                  </a:cubicBezTo>
                  <a:cubicBezTo>
                    <a:pt x="1830" y="1983"/>
                    <a:pt x="2264" y="1041"/>
                    <a:pt x="2599" y="64"/>
                  </a:cubicBezTo>
                  <a:lnTo>
                    <a:pt x="2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8456636" y="3547418"/>
              <a:ext cx="310672" cy="1269916"/>
            </a:xfrm>
            <a:custGeom>
              <a:avLst/>
              <a:gdLst/>
              <a:ahLst/>
              <a:cxnLst/>
              <a:rect l="l" t="t" r="r" b="b"/>
              <a:pathLst>
                <a:path w="2419" h="9888" extrusionOk="0">
                  <a:moveTo>
                    <a:pt x="1884" y="0"/>
                  </a:moveTo>
                  <a:lnTo>
                    <a:pt x="1450" y="91"/>
                  </a:lnTo>
                  <a:cubicBezTo>
                    <a:pt x="1803" y="1775"/>
                    <a:pt x="2092" y="3522"/>
                    <a:pt x="2047" y="5243"/>
                  </a:cubicBezTo>
                  <a:cubicBezTo>
                    <a:pt x="1984" y="6755"/>
                    <a:pt x="1413" y="8249"/>
                    <a:pt x="463" y="9417"/>
                  </a:cubicBezTo>
                  <a:cubicBezTo>
                    <a:pt x="318" y="9589"/>
                    <a:pt x="173" y="9752"/>
                    <a:pt x="1" y="9888"/>
                  </a:cubicBezTo>
                  <a:cubicBezTo>
                    <a:pt x="182" y="9761"/>
                    <a:pt x="336" y="9607"/>
                    <a:pt x="490" y="9444"/>
                  </a:cubicBezTo>
                  <a:cubicBezTo>
                    <a:pt x="1513" y="8294"/>
                    <a:pt x="2183" y="6809"/>
                    <a:pt x="2301" y="5261"/>
                  </a:cubicBezTo>
                  <a:cubicBezTo>
                    <a:pt x="2418" y="3495"/>
                    <a:pt x="2183" y="1739"/>
                    <a:pt x="1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8834603" y="-544713"/>
              <a:ext cx="400188" cy="1960741"/>
            </a:xfrm>
            <a:custGeom>
              <a:avLst/>
              <a:gdLst/>
              <a:ahLst/>
              <a:cxnLst/>
              <a:rect l="l" t="t" r="r" b="b"/>
              <a:pathLst>
                <a:path w="3116" h="15267" extrusionOk="0">
                  <a:moveTo>
                    <a:pt x="2780" y="1"/>
                  </a:moveTo>
                  <a:cubicBezTo>
                    <a:pt x="2635" y="635"/>
                    <a:pt x="2418" y="1277"/>
                    <a:pt x="2146" y="1875"/>
                  </a:cubicBezTo>
                  <a:cubicBezTo>
                    <a:pt x="1884" y="2500"/>
                    <a:pt x="1458" y="3025"/>
                    <a:pt x="1160" y="3632"/>
                  </a:cubicBezTo>
                  <a:cubicBezTo>
                    <a:pt x="716" y="4546"/>
                    <a:pt x="345" y="5605"/>
                    <a:pt x="571" y="6629"/>
                  </a:cubicBezTo>
                  <a:cubicBezTo>
                    <a:pt x="707" y="7217"/>
                    <a:pt x="978" y="7751"/>
                    <a:pt x="1232" y="8286"/>
                  </a:cubicBezTo>
                  <a:cubicBezTo>
                    <a:pt x="1404" y="8666"/>
                    <a:pt x="1495" y="9073"/>
                    <a:pt x="1558" y="9481"/>
                  </a:cubicBezTo>
                  <a:cubicBezTo>
                    <a:pt x="1621" y="9979"/>
                    <a:pt x="1648" y="10486"/>
                    <a:pt x="1576" y="10975"/>
                  </a:cubicBezTo>
                  <a:cubicBezTo>
                    <a:pt x="1268" y="12532"/>
                    <a:pt x="1" y="13519"/>
                    <a:pt x="363" y="15266"/>
                  </a:cubicBezTo>
                  <a:cubicBezTo>
                    <a:pt x="37" y="13519"/>
                    <a:pt x="1332" y="12550"/>
                    <a:pt x="1676" y="10993"/>
                  </a:cubicBezTo>
                  <a:cubicBezTo>
                    <a:pt x="1757" y="10486"/>
                    <a:pt x="1739" y="9970"/>
                    <a:pt x="1685" y="9463"/>
                  </a:cubicBezTo>
                  <a:cubicBezTo>
                    <a:pt x="1630" y="8965"/>
                    <a:pt x="1504" y="8449"/>
                    <a:pt x="1268" y="7987"/>
                  </a:cubicBezTo>
                  <a:cubicBezTo>
                    <a:pt x="933" y="7244"/>
                    <a:pt x="598" y="6447"/>
                    <a:pt x="743" y="5614"/>
                  </a:cubicBezTo>
                  <a:cubicBezTo>
                    <a:pt x="888" y="4637"/>
                    <a:pt x="1350" y="3713"/>
                    <a:pt x="1911" y="2907"/>
                  </a:cubicBezTo>
                  <a:cubicBezTo>
                    <a:pt x="2481" y="2038"/>
                    <a:pt x="2844" y="1069"/>
                    <a:pt x="3115" y="73"/>
                  </a:cubicBezTo>
                  <a:lnTo>
                    <a:pt x="27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8935805" y="-217862"/>
              <a:ext cx="189691" cy="487777"/>
            </a:xfrm>
            <a:custGeom>
              <a:avLst/>
              <a:gdLst/>
              <a:ahLst/>
              <a:cxnLst/>
              <a:rect l="l" t="t" r="r" b="b"/>
              <a:pathLst>
                <a:path w="1477" h="3798" extrusionOk="0">
                  <a:moveTo>
                    <a:pt x="1096" y="0"/>
                  </a:moveTo>
                  <a:cubicBezTo>
                    <a:pt x="960" y="389"/>
                    <a:pt x="851" y="779"/>
                    <a:pt x="743" y="1177"/>
                  </a:cubicBezTo>
                  <a:cubicBezTo>
                    <a:pt x="643" y="1566"/>
                    <a:pt x="553" y="1965"/>
                    <a:pt x="489" y="2372"/>
                  </a:cubicBezTo>
                  <a:cubicBezTo>
                    <a:pt x="444" y="2771"/>
                    <a:pt x="362" y="3214"/>
                    <a:pt x="562" y="3586"/>
                  </a:cubicBezTo>
                  <a:cubicBezTo>
                    <a:pt x="658" y="3734"/>
                    <a:pt x="797" y="3797"/>
                    <a:pt x="936" y="3797"/>
                  </a:cubicBezTo>
                  <a:cubicBezTo>
                    <a:pt x="1189" y="3797"/>
                    <a:pt x="1447" y="3590"/>
                    <a:pt x="1476" y="3305"/>
                  </a:cubicBezTo>
                  <a:lnTo>
                    <a:pt x="1476" y="3305"/>
                  </a:lnTo>
                  <a:cubicBezTo>
                    <a:pt x="1446" y="3539"/>
                    <a:pt x="1207" y="3768"/>
                    <a:pt x="965" y="3768"/>
                  </a:cubicBezTo>
                  <a:cubicBezTo>
                    <a:pt x="918" y="3768"/>
                    <a:pt x="870" y="3759"/>
                    <a:pt x="824" y="3739"/>
                  </a:cubicBezTo>
                  <a:cubicBezTo>
                    <a:pt x="0" y="3468"/>
                    <a:pt x="1087" y="679"/>
                    <a:pt x="1304" y="82"/>
                  </a:cubicBez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8343876" y="887911"/>
              <a:ext cx="467614" cy="627637"/>
            </a:xfrm>
            <a:custGeom>
              <a:avLst/>
              <a:gdLst/>
              <a:ahLst/>
              <a:cxnLst/>
              <a:rect l="l" t="t" r="r" b="b"/>
              <a:pathLst>
                <a:path w="3641" h="4887" extrusionOk="0">
                  <a:moveTo>
                    <a:pt x="1" y="1"/>
                  </a:moveTo>
                  <a:lnTo>
                    <a:pt x="1" y="1"/>
                  </a:lnTo>
                  <a:cubicBezTo>
                    <a:pt x="82" y="227"/>
                    <a:pt x="64" y="463"/>
                    <a:pt x="145" y="698"/>
                  </a:cubicBezTo>
                  <a:cubicBezTo>
                    <a:pt x="218" y="924"/>
                    <a:pt x="399" y="1105"/>
                    <a:pt x="607" y="1232"/>
                  </a:cubicBezTo>
                  <a:cubicBezTo>
                    <a:pt x="1006" y="1477"/>
                    <a:pt x="1495" y="1558"/>
                    <a:pt x="1929" y="1721"/>
                  </a:cubicBezTo>
                  <a:cubicBezTo>
                    <a:pt x="2889" y="2083"/>
                    <a:pt x="2626" y="2636"/>
                    <a:pt x="1848" y="3007"/>
                  </a:cubicBezTo>
                  <a:cubicBezTo>
                    <a:pt x="1404" y="3215"/>
                    <a:pt x="933" y="3306"/>
                    <a:pt x="562" y="3659"/>
                  </a:cubicBezTo>
                  <a:cubicBezTo>
                    <a:pt x="408" y="3786"/>
                    <a:pt x="263" y="4021"/>
                    <a:pt x="317" y="4247"/>
                  </a:cubicBezTo>
                  <a:cubicBezTo>
                    <a:pt x="430" y="4671"/>
                    <a:pt x="965" y="4887"/>
                    <a:pt x="1435" y="4887"/>
                  </a:cubicBezTo>
                  <a:cubicBezTo>
                    <a:pt x="1607" y="4887"/>
                    <a:pt x="1771" y="4858"/>
                    <a:pt x="1902" y="4800"/>
                  </a:cubicBezTo>
                  <a:cubicBezTo>
                    <a:pt x="2835" y="4410"/>
                    <a:pt x="3324" y="3360"/>
                    <a:pt x="3640" y="2464"/>
                  </a:cubicBezTo>
                  <a:lnTo>
                    <a:pt x="3215" y="2337"/>
                  </a:lnTo>
                  <a:cubicBezTo>
                    <a:pt x="3088" y="2762"/>
                    <a:pt x="2907" y="3197"/>
                    <a:pt x="2681" y="3577"/>
                  </a:cubicBezTo>
                  <a:cubicBezTo>
                    <a:pt x="2445" y="3958"/>
                    <a:pt x="2156" y="4311"/>
                    <a:pt x="1775" y="4474"/>
                  </a:cubicBezTo>
                  <a:cubicBezTo>
                    <a:pt x="1661" y="4528"/>
                    <a:pt x="1526" y="4553"/>
                    <a:pt x="1388" y="4553"/>
                  </a:cubicBezTo>
                  <a:cubicBezTo>
                    <a:pt x="1111" y="4553"/>
                    <a:pt x="821" y="4453"/>
                    <a:pt x="652" y="4284"/>
                  </a:cubicBezTo>
                  <a:cubicBezTo>
                    <a:pt x="363" y="3876"/>
                    <a:pt x="1304" y="3451"/>
                    <a:pt x="1612" y="3342"/>
                  </a:cubicBezTo>
                  <a:cubicBezTo>
                    <a:pt x="2545" y="2980"/>
                    <a:pt x="3333" y="2092"/>
                    <a:pt x="1965" y="1622"/>
                  </a:cubicBezTo>
                  <a:cubicBezTo>
                    <a:pt x="1341" y="1404"/>
                    <a:pt x="471" y="1377"/>
                    <a:pt x="173" y="689"/>
                  </a:cubicBezTo>
                  <a:cubicBezTo>
                    <a:pt x="82" y="472"/>
                    <a:pt x="91" y="21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8421832" y="791333"/>
              <a:ext cx="241962" cy="350229"/>
            </a:xfrm>
            <a:custGeom>
              <a:avLst/>
              <a:gdLst/>
              <a:ahLst/>
              <a:cxnLst/>
              <a:rect l="l" t="t" r="r" b="b"/>
              <a:pathLst>
                <a:path w="1884" h="2727" extrusionOk="0">
                  <a:moveTo>
                    <a:pt x="811" y="0"/>
                  </a:moveTo>
                  <a:cubicBezTo>
                    <a:pt x="725" y="0"/>
                    <a:pt x="640" y="16"/>
                    <a:pt x="562" y="47"/>
                  </a:cubicBezTo>
                  <a:cubicBezTo>
                    <a:pt x="236" y="173"/>
                    <a:pt x="0" y="535"/>
                    <a:pt x="27" y="889"/>
                  </a:cubicBezTo>
                  <a:cubicBezTo>
                    <a:pt x="127" y="1646"/>
                    <a:pt x="1206" y="2368"/>
                    <a:pt x="1831" y="2723"/>
                  </a:cubicBezTo>
                  <a:lnTo>
                    <a:pt x="1831" y="2723"/>
                  </a:lnTo>
                  <a:lnTo>
                    <a:pt x="1884" y="2627"/>
                  </a:lnTo>
                  <a:cubicBezTo>
                    <a:pt x="1576" y="2464"/>
                    <a:pt x="1286" y="2283"/>
                    <a:pt x="1005" y="2075"/>
                  </a:cubicBezTo>
                  <a:cubicBezTo>
                    <a:pt x="625" y="1758"/>
                    <a:pt x="163" y="1396"/>
                    <a:pt x="82" y="889"/>
                  </a:cubicBezTo>
                  <a:cubicBezTo>
                    <a:pt x="36" y="545"/>
                    <a:pt x="254" y="191"/>
                    <a:pt x="571" y="65"/>
                  </a:cubicBezTo>
                  <a:cubicBezTo>
                    <a:pt x="652" y="26"/>
                    <a:pt x="744" y="6"/>
                    <a:pt x="837" y="6"/>
                  </a:cubicBezTo>
                  <a:cubicBezTo>
                    <a:pt x="919" y="6"/>
                    <a:pt x="1001" y="22"/>
                    <a:pt x="1078" y="56"/>
                  </a:cubicBezTo>
                  <a:cubicBezTo>
                    <a:pt x="993" y="18"/>
                    <a:pt x="902" y="0"/>
                    <a:pt x="811" y="0"/>
                  </a:cubicBezTo>
                  <a:close/>
                  <a:moveTo>
                    <a:pt x="1831" y="2723"/>
                  </a:moveTo>
                  <a:lnTo>
                    <a:pt x="1829" y="2727"/>
                  </a:lnTo>
                  <a:lnTo>
                    <a:pt x="1838" y="2727"/>
                  </a:lnTo>
                  <a:cubicBezTo>
                    <a:pt x="1836" y="2725"/>
                    <a:pt x="1834" y="2724"/>
                    <a:pt x="1831" y="27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8316007" y="1472905"/>
              <a:ext cx="283830" cy="368337"/>
            </a:xfrm>
            <a:custGeom>
              <a:avLst/>
              <a:gdLst/>
              <a:ahLst/>
              <a:cxnLst/>
              <a:rect l="l" t="t" r="r" b="b"/>
              <a:pathLst>
                <a:path w="2210" h="2868" extrusionOk="0">
                  <a:moveTo>
                    <a:pt x="2101" y="0"/>
                  </a:moveTo>
                  <a:cubicBezTo>
                    <a:pt x="1784" y="199"/>
                    <a:pt x="1467" y="399"/>
                    <a:pt x="1159" y="598"/>
                  </a:cubicBezTo>
                  <a:cubicBezTo>
                    <a:pt x="679" y="887"/>
                    <a:pt x="181" y="1259"/>
                    <a:pt x="64" y="1838"/>
                  </a:cubicBezTo>
                  <a:cubicBezTo>
                    <a:pt x="0" y="2110"/>
                    <a:pt x="18" y="2454"/>
                    <a:pt x="254" y="2635"/>
                  </a:cubicBezTo>
                  <a:cubicBezTo>
                    <a:pt x="382" y="2757"/>
                    <a:pt x="577" y="2867"/>
                    <a:pt x="762" y="2867"/>
                  </a:cubicBezTo>
                  <a:cubicBezTo>
                    <a:pt x="851" y="2867"/>
                    <a:pt x="938" y="2842"/>
                    <a:pt x="1014" y="2780"/>
                  </a:cubicBezTo>
                  <a:lnTo>
                    <a:pt x="1014" y="2780"/>
                  </a:lnTo>
                  <a:cubicBezTo>
                    <a:pt x="944" y="2834"/>
                    <a:pt x="866" y="2857"/>
                    <a:pt x="786" y="2857"/>
                  </a:cubicBezTo>
                  <a:cubicBezTo>
                    <a:pt x="601" y="2857"/>
                    <a:pt x="408" y="2735"/>
                    <a:pt x="281" y="2608"/>
                  </a:cubicBezTo>
                  <a:cubicBezTo>
                    <a:pt x="73" y="2418"/>
                    <a:pt x="73" y="2110"/>
                    <a:pt x="145" y="1865"/>
                  </a:cubicBezTo>
                  <a:cubicBezTo>
                    <a:pt x="290" y="1313"/>
                    <a:pt x="779" y="996"/>
                    <a:pt x="1250" y="743"/>
                  </a:cubicBezTo>
                  <a:cubicBezTo>
                    <a:pt x="1567" y="552"/>
                    <a:pt x="1893" y="371"/>
                    <a:pt x="2210" y="199"/>
                  </a:cubicBezTo>
                  <a:lnTo>
                    <a:pt x="2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8141600" y="-1312205"/>
              <a:ext cx="1154843" cy="6067932"/>
            </a:xfrm>
            <a:custGeom>
              <a:avLst/>
              <a:gdLst/>
              <a:ahLst/>
              <a:cxnLst/>
              <a:rect l="l" t="t" r="r" b="b"/>
              <a:pathLst>
                <a:path w="8992" h="47247" extrusionOk="0">
                  <a:moveTo>
                    <a:pt x="8366" y="1"/>
                  </a:moveTo>
                  <a:cubicBezTo>
                    <a:pt x="7914" y="1178"/>
                    <a:pt x="7180" y="2237"/>
                    <a:pt x="6257" y="3097"/>
                  </a:cubicBezTo>
                  <a:cubicBezTo>
                    <a:pt x="5677" y="3659"/>
                    <a:pt x="4989" y="4229"/>
                    <a:pt x="4654" y="4990"/>
                  </a:cubicBezTo>
                  <a:cubicBezTo>
                    <a:pt x="3776" y="6964"/>
                    <a:pt x="4265" y="9363"/>
                    <a:pt x="4509" y="11418"/>
                  </a:cubicBezTo>
                  <a:cubicBezTo>
                    <a:pt x="4899" y="15556"/>
                    <a:pt x="4853" y="19776"/>
                    <a:pt x="4509" y="23923"/>
                  </a:cubicBezTo>
                  <a:cubicBezTo>
                    <a:pt x="4382" y="24919"/>
                    <a:pt x="4328" y="25951"/>
                    <a:pt x="3921" y="26883"/>
                  </a:cubicBezTo>
                  <a:cubicBezTo>
                    <a:pt x="2671" y="29889"/>
                    <a:pt x="2898" y="33285"/>
                    <a:pt x="3504" y="36391"/>
                  </a:cubicBezTo>
                  <a:cubicBezTo>
                    <a:pt x="3930" y="38383"/>
                    <a:pt x="4482" y="40501"/>
                    <a:pt x="3912" y="42511"/>
                  </a:cubicBezTo>
                  <a:cubicBezTo>
                    <a:pt x="3631" y="43516"/>
                    <a:pt x="2843" y="44259"/>
                    <a:pt x="2218" y="45056"/>
                  </a:cubicBezTo>
                  <a:cubicBezTo>
                    <a:pt x="1874" y="45454"/>
                    <a:pt x="1539" y="45852"/>
                    <a:pt x="1186" y="46242"/>
                  </a:cubicBezTo>
                  <a:cubicBezTo>
                    <a:pt x="824" y="46604"/>
                    <a:pt x="480" y="47039"/>
                    <a:pt x="0" y="47247"/>
                  </a:cubicBezTo>
                  <a:cubicBezTo>
                    <a:pt x="498" y="47075"/>
                    <a:pt x="878" y="46658"/>
                    <a:pt x="1268" y="46314"/>
                  </a:cubicBezTo>
                  <a:cubicBezTo>
                    <a:pt x="1648" y="45952"/>
                    <a:pt x="2019" y="45581"/>
                    <a:pt x="2372" y="45191"/>
                  </a:cubicBezTo>
                  <a:cubicBezTo>
                    <a:pt x="3079" y="44395"/>
                    <a:pt x="3921" y="43661"/>
                    <a:pt x="4256" y="42620"/>
                  </a:cubicBezTo>
                  <a:cubicBezTo>
                    <a:pt x="5107" y="40030"/>
                    <a:pt x="4120" y="37341"/>
                    <a:pt x="3857" y="34743"/>
                  </a:cubicBezTo>
                  <a:cubicBezTo>
                    <a:pt x="3586" y="32216"/>
                    <a:pt x="3577" y="29536"/>
                    <a:pt x="4600" y="27173"/>
                  </a:cubicBezTo>
                  <a:cubicBezTo>
                    <a:pt x="4844" y="26675"/>
                    <a:pt x="4962" y="26123"/>
                    <a:pt x="5062" y="25580"/>
                  </a:cubicBezTo>
                  <a:cubicBezTo>
                    <a:pt x="5324" y="24004"/>
                    <a:pt x="5424" y="22420"/>
                    <a:pt x="5505" y="20835"/>
                  </a:cubicBezTo>
                  <a:cubicBezTo>
                    <a:pt x="5632" y="17666"/>
                    <a:pt x="5632" y="14488"/>
                    <a:pt x="5297" y="11328"/>
                  </a:cubicBezTo>
                  <a:cubicBezTo>
                    <a:pt x="5179" y="10296"/>
                    <a:pt x="4998" y="9263"/>
                    <a:pt x="4962" y="8231"/>
                  </a:cubicBezTo>
                  <a:cubicBezTo>
                    <a:pt x="4926" y="7244"/>
                    <a:pt x="4944" y="6203"/>
                    <a:pt x="5342" y="5316"/>
                  </a:cubicBezTo>
                  <a:cubicBezTo>
                    <a:pt x="5550" y="4863"/>
                    <a:pt x="5840" y="4519"/>
                    <a:pt x="6211" y="4175"/>
                  </a:cubicBezTo>
                  <a:cubicBezTo>
                    <a:pt x="6528" y="3858"/>
                    <a:pt x="7035" y="3369"/>
                    <a:pt x="7334" y="3034"/>
                  </a:cubicBezTo>
                  <a:cubicBezTo>
                    <a:pt x="8059" y="2219"/>
                    <a:pt x="8620" y="1259"/>
                    <a:pt x="8991" y="227"/>
                  </a:cubicBezTo>
                  <a:lnTo>
                    <a:pt x="83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Placeholder 8">
            <a:extLst>
              <a:ext uri="{FF2B5EF4-FFF2-40B4-BE49-F238E27FC236}">
                <a16:creationId xmlns:a16="http://schemas.microsoft.com/office/drawing/2014/main" id="{69E412D7-1D30-FE56-BA36-252F79E91105}"/>
              </a:ext>
            </a:extLst>
          </p:cNvPr>
          <p:cNvPicPr>
            <a:picLocks noGrp="1" noChangeAspect="1"/>
          </p:cNvPicPr>
          <p:nvPr>
            <p:ph type="pic" idx="3"/>
          </p:nvPr>
        </p:nvPicPr>
        <p:blipFill>
          <a:blip r:embed="rId3"/>
          <a:srcRect l="6361" r="6361"/>
          <a:stretch/>
        </p:blipFill>
        <p:spPr/>
      </p:pic>
    </p:spTree>
    <p:extLst>
      <p:ext uri="{BB962C8B-B14F-4D97-AF65-F5344CB8AC3E}">
        <p14:creationId xmlns:p14="http://schemas.microsoft.com/office/powerpoint/2010/main" val="35586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Vein Diseases: Chronic Venous Insufficiency by Slidesgo">
  <a:themeElements>
    <a:clrScheme name="Simple Light">
      <a:dk1>
        <a:srgbClr val="120049"/>
      </a:dk1>
      <a:lt1>
        <a:srgbClr val="EFEFEF"/>
      </a:lt1>
      <a:dk2>
        <a:srgbClr val="6D55B9"/>
      </a:dk2>
      <a:lt2>
        <a:srgbClr val="4C2323"/>
      </a:lt2>
      <a:accent1>
        <a:srgbClr val="811819"/>
      </a:accent1>
      <a:accent2>
        <a:srgbClr val="C34B4B"/>
      </a:accent2>
      <a:accent3>
        <a:srgbClr val="F59F9B"/>
      </a:accent3>
      <a:accent4>
        <a:srgbClr val="F3C8B9"/>
      </a:accent4>
      <a:accent5>
        <a:srgbClr val="FFFFEC"/>
      </a:accent5>
      <a:accent6>
        <a:srgbClr val="FFFFFF"/>
      </a:accent6>
      <a:hlink>
        <a:srgbClr val="1200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TotalTime>
  <Words>620</Words>
  <Application>Microsoft Office PowerPoint</Application>
  <PresentationFormat>On-screen Show (16:9)</PresentationFormat>
  <Paragraphs>76</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Poppins</vt:lpstr>
      <vt:lpstr>PT Sans</vt:lpstr>
      <vt:lpstr>Barlow</vt:lpstr>
      <vt:lpstr>Bebas Neue</vt:lpstr>
      <vt:lpstr>Arial</vt:lpstr>
      <vt:lpstr>Barlow Medium</vt:lpstr>
      <vt:lpstr>Vein Diseases: Chronic Venous Insufficiency by Slidesgo</vt:lpstr>
      <vt:lpstr>Biometric:  Vein Authentication  Using OPENCV &amp; Deep Learning</vt:lpstr>
      <vt:lpstr>Table of contents</vt:lpstr>
      <vt:lpstr>PROBLEM STATEMENT</vt:lpstr>
      <vt:lpstr>THE PROBLEM STATEMENT</vt:lpstr>
      <vt:lpstr>LITERATURE  REVIEW &amp; GAP ANALYSIS</vt:lpstr>
      <vt:lpstr>LITERATURE REVIEW STUDY</vt:lpstr>
      <vt:lpstr>LITERATURE REVIEW STUDY</vt:lpstr>
      <vt:lpstr>GAP ANALYSIS</vt:lpstr>
      <vt:lpstr>THE  PROPOSED SOLUTUON</vt:lpstr>
      <vt:lpstr>PROPOSED SYSTEM</vt:lpstr>
      <vt:lpstr>METHODOLOGY FIGURE </vt:lpstr>
      <vt:lpstr>PowerPoint Presentation</vt:lpstr>
      <vt:lpstr>METHODOLOGY  STEPS</vt:lpstr>
      <vt:lpstr>RESULTS &amp; DISCUSSION</vt:lpstr>
      <vt:lpstr>RESULTS AFTER PRE-PROCESSING</vt:lpstr>
      <vt:lpstr>TRAINING &amp; VALIDATION ACCURACY</vt:lpstr>
      <vt:lpstr>CONFUSION MATRIX VALIDATION</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Biometric:  Vein Authentication  Using OPENCV &amp; Deep Learning</dc:title>
  <dc:creator>Hassan Ashfaq</dc:creator>
  <cp:lastModifiedBy>u2021389</cp:lastModifiedBy>
  <cp:revision>3</cp:revision>
  <dcterms:modified xsi:type="dcterms:W3CDTF">2024-05-08T07:11:42Z</dcterms:modified>
</cp:coreProperties>
</file>